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48" r:id="rId2"/>
  </p:sldMasterIdLst>
  <p:notesMasterIdLst>
    <p:notesMasterId r:id="rId16"/>
  </p:notesMasterIdLst>
  <p:sldIdLst>
    <p:sldId id="328" r:id="rId3"/>
    <p:sldId id="303" r:id="rId4"/>
    <p:sldId id="268" r:id="rId5"/>
    <p:sldId id="304" r:id="rId6"/>
    <p:sldId id="310" r:id="rId7"/>
    <p:sldId id="325" r:id="rId8"/>
    <p:sldId id="327" r:id="rId9"/>
    <p:sldId id="309" r:id="rId10"/>
    <p:sldId id="313" r:id="rId11"/>
    <p:sldId id="326" r:id="rId12"/>
    <p:sldId id="317" r:id="rId13"/>
    <p:sldId id="329" r:id="rId14"/>
    <p:sldId id="32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691"/>
    <a:srgbClr val="FE594E"/>
    <a:srgbClr val="EE4A05"/>
    <a:srgbClr val="FFE9CC"/>
    <a:srgbClr val="FFFFFF"/>
    <a:srgbClr val="F3F7FA"/>
    <a:srgbClr val="F2F6F9"/>
    <a:srgbClr val="FEA3D8"/>
    <a:srgbClr val="FFECE4"/>
    <a:srgbClr val="FFE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D27DD-ACE2-4C6B-863E-12102459C477}" v="948" dt="2023-04-20T23:52:39.219"/>
    <p1510:client id="{158DAFE1-AA3C-4FC2-BDFD-536950EBBFDC}" v="682" dt="2023-04-21T00:39:07.231"/>
    <p1510:client id="{499756B0-7797-4705-B5DD-5E50C9DD02F4}" v="14" dt="2023-04-21T00:40:37.875"/>
    <p1510:client id="{53673499-752C-4CB3-8570-116D221F1BFD}" v="1450" dt="2023-04-21T00:37:49.812"/>
    <p1510:client id="{610F9917-8FFD-0ACD-8BF4-6EBD5B7D8705}" v="142" dt="2023-04-21T00:38:43.496"/>
    <p1510:client id="{7DF5DDEE-B518-42E0-A7C0-8DB9E02CCCBB}" v="573" dt="2023-04-21T00:16:29.404"/>
    <p1510:client id="{9CAAA9E2-BFA3-0E4A-8005-09E51F3C5AD6}" v="479" dt="2023-04-21T00:31:38.674"/>
    <p1510:client id="{D89CDCE7-E8AB-44E7-8EC2-E41D3DA5AB5F}" v="4" dt="2023-04-20T19:33:29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Kamalaksha" userId="54fb513b-2a9d-4f1b-9faa-a3b173c6a697" providerId="ADAL" clId="{53673499-752C-4CB3-8570-116D221F1BFD}"/>
    <pc:docChg chg="undo custSel modSld">
      <pc:chgData name="Varsha Kamalaksha" userId="54fb513b-2a9d-4f1b-9faa-a3b173c6a697" providerId="ADAL" clId="{53673499-752C-4CB3-8570-116D221F1BFD}" dt="2023-04-21T00:37:49.812" v="1735" actId="1076"/>
      <pc:docMkLst>
        <pc:docMk/>
      </pc:docMkLst>
      <pc:sldChg chg="addSp delSp modSp mod">
        <pc:chgData name="Varsha Kamalaksha" userId="54fb513b-2a9d-4f1b-9faa-a3b173c6a697" providerId="ADAL" clId="{53673499-752C-4CB3-8570-116D221F1BFD}" dt="2023-04-20T22:48:35.668" v="333" actId="1076"/>
        <pc:sldMkLst>
          <pc:docMk/>
          <pc:sldMk cId="796549720" sldId="309"/>
        </pc:sldMkLst>
        <pc:picChg chg="add del mod">
          <ac:chgData name="Varsha Kamalaksha" userId="54fb513b-2a9d-4f1b-9faa-a3b173c6a697" providerId="ADAL" clId="{53673499-752C-4CB3-8570-116D221F1BFD}" dt="2023-04-20T22:47:41.703" v="327" actId="478"/>
          <ac:picMkLst>
            <pc:docMk/>
            <pc:sldMk cId="796549720" sldId="309"/>
            <ac:picMk id="5" creationId="{77EA6BF4-5C79-7562-E370-9363B12EA1ED}"/>
          </ac:picMkLst>
        </pc:picChg>
        <pc:picChg chg="add del mod ord">
          <ac:chgData name="Varsha Kamalaksha" userId="54fb513b-2a9d-4f1b-9faa-a3b173c6a697" providerId="ADAL" clId="{53673499-752C-4CB3-8570-116D221F1BFD}" dt="2023-04-20T22:48:35.668" v="333" actId="1076"/>
          <ac:picMkLst>
            <pc:docMk/>
            <pc:sldMk cId="796549720" sldId="309"/>
            <ac:picMk id="19" creationId="{16BD5BE7-C863-A59D-F966-7B0DEAD27B9B}"/>
          </ac:picMkLst>
        </pc:picChg>
      </pc:sldChg>
      <pc:sldChg chg="addSp delSp modSp mod">
        <pc:chgData name="Varsha Kamalaksha" userId="54fb513b-2a9d-4f1b-9faa-a3b173c6a697" providerId="ADAL" clId="{53673499-752C-4CB3-8570-116D221F1BFD}" dt="2023-04-20T20:46:32.449" v="282" actId="1076"/>
        <pc:sldMkLst>
          <pc:docMk/>
          <pc:sldMk cId="742508998" sldId="313"/>
        </pc:sldMkLst>
        <pc:spChg chg="del mod">
          <ac:chgData name="Varsha Kamalaksha" userId="54fb513b-2a9d-4f1b-9faa-a3b173c6a697" providerId="ADAL" clId="{53673499-752C-4CB3-8570-116D221F1BFD}" dt="2023-04-20T00:44:36.084" v="172" actId="21"/>
          <ac:spMkLst>
            <pc:docMk/>
            <pc:sldMk cId="742508998" sldId="313"/>
            <ac:spMk id="12" creationId="{063C76F1-1704-F053-18F9-24A5C561A0E7}"/>
          </ac:spMkLst>
        </pc:spChg>
        <pc:spChg chg="add mod">
          <ac:chgData name="Varsha Kamalaksha" userId="54fb513b-2a9d-4f1b-9faa-a3b173c6a697" providerId="ADAL" clId="{53673499-752C-4CB3-8570-116D221F1BFD}" dt="2023-04-20T00:44:45.278" v="174" actId="1076"/>
          <ac:spMkLst>
            <pc:docMk/>
            <pc:sldMk cId="742508998" sldId="313"/>
            <ac:spMk id="13" creationId="{3FBC2B5E-DA7B-161E-6AB5-DED8D0CD7665}"/>
          </ac:spMkLst>
        </pc:spChg>
        <pc:spChg chg="add mod">
          <ac:chgData name="Varsha Kamalaksha" userId="54fb513b-2a9d-4f1b-9faa-a3b173c6a697" providerId="ADAL" clId="{53673499-752C-4CB3-8570-116D221F1BFD}" dt="2023-04-20T00:45:09.312" v="179" actId="1076"/>
          <ac:spMkLst>
            <pc:docMk/>
            <pc:sldMk cId="742508998" sldId="313"/>
            <ac:spMk id="14" creationId="{3BDF8224-65D1-9A78-8064-D2877623E121}"/>
          </ac:spMkLst>
        </pc:spChg>
        <pc:spChg chg="del mod">
          <ac:chgData name="Varsha Kamalaksha" userId="54fb513b-2a9d-4f1b-9faa-a3b173c6a697" providerId="ADAL" clId="{53673499-752C-4CB3-8570-116D221F1BFD}" dt="2023-04-20T00:44:59.906" v="177" actId="21"/>
          <ac:spMkLst>
            <pc:docMk/>
            <pc:sldMk cId="742508998" sldId="313"/>
            <ac:spMk id="19" creationId="{EB84A6D1-7665-0218-35F9-3C7E36C8E38A}"/>
          </ac:spMkLst>
        </pc:spChg>
        <pc:spChg chg="mod">
          <ac:chgData name="Varsha Kamalaksha" userId="54fb513b-2a9d-4f1b-9faa-a3b173c6a697" providerId="ADAL" clId="{53673499-752C-4CB3-8570-116D221F1BFD}" dt="2023-04-20T00:44:53.275" v="175" actId="1076"/>
          <ac:spMkLst>
            <pc:docMk/>
            <pc:sldMk cId="742508998" sldId="313"/>
            <ac:spMk id="22" creationId="{AB0EBFD9-6AAE-E39D-BE55-C1B7EE64522E}"/>
          </ac:spMkLst>
        </pc:spChg>
        <pc:spChg chg="mod">
          <ac:chgData name="Varsha Kamalaksha" userId="54fb513b-2a9d-4f1b-9faa-a3b173c6a697" providerId="ADAL" clId="{53673499-752C-4CB3-8570-116D221F1BFD}" dt="2023-04-20T00:48:54.849" v="199" actId="1076"/>
          <ac:spMkLst>
            <pc:docMk/>
            <pc:sldMk cId="742508998" sldId="313"/>
            <ac:spMk id="99" creationId="{8793E042-EB66-E84A-8DBD-9140D6DB1D72}"/>
          </ac:spMkLst>
        </pc:spChg>
        <pc:spChg chg="mod">
          <ac:chgData name="Varsha Kamalaksha" userId="54fb513b-2a9d-4f1b-9faa-a3b173c6a697" providerId="ADAL" clId="{53673499-752C-4CB3-8570-116D221F1BFD}" dt="2023-04-20T00:49:11.974" v="201" actId="1076"/>
          <ac:spMkLst>
            <pc:docMk/>
            <pc:sldMk cId="742508998" sldId="313"/>
            <ac:spMk id="100" creationId="{77A3E73B-D873-8DF7-85F2-852DA3815453}"/>
          </ac:spMkLst>
        </pc:spChg>
        <pc:spChg chg="mod">
          <ac:chgData name="Varsha Kamalaksha" userId="54fb513b-2a9d-4f1b-9faa-a3b173c6a697" providerId="ADAL" clId="{53673499-752C-4CB3-8570-116D221F1BFD}" dt="2023-04-20T00:48:39.910" v="198" actId="1076"/>
          <ac:spMkLst>
            <pc:docMk/>
            <pc:sldMk cId="742508998" sldId="313"/>
            <ac:spMk id="101" creationId="{A8436107-0DA0-2B6E-B5DA-AE4D7E20BA5D}"/>
          </ac:spMkLst>
        </pc:spChg>
        <pc:spChg chg="mod">
          <ac:chgData name="Varsha Kamalaksha" userId="54fb513b-2a9d-4f1b-9faa-a3b173c6a697" providerId="ADAL" clId="{53673499-752C-4CB3-8570-116D221F1BFD}" dt="2023-04-20T18:32:28.736" v="265" actId="20577"/>
          <ac:spMkLst>
            <pc:docMk/>
            <pc:sldMk cId="742508998" sldId="313"/>
            <ac:spMk id="102" creationId="{A150A2AA-A759-FF70-C9FC-16CC90DC2448}"/>
          </ac:spMkLst>
        </pc:spChg>
        <pc:spChg chg="mod">
          <ac:chgData name="Varsha Kamalaksha" userId="54fb513b-2a9d-4f1b-9faa-a3b173c6a697" providerId="ADAL" clId="{53673499-752C-4CB3-8570-116D221F1BFD}" dt="2023-04-20T00:50:19.440" v="208" actId="1076"/>
          <ac:spMkLst>
            <pc:docMk/>
            <pc:sldMk cId="742508998" sldId="313"/>
            <ac:spMk id="103" creationId="{A82A3D75-F93B-4652-48E6-EBC5E1B1E1E3}"/>
          </ac:spMkLst>
        </pc:spChg>
        <pc:spChg chg="mod">
          <ac:chgData name="Varsha Kamalaksha" userId="54fb513b-2a9d-4f1b-9faa-a3b173c6a697" providerId="ADAL" clId="{53673499-752C-4CB3-8570-116D221F1BFD}" dt="2023-04-20T00:48:20.509" v="196" actId="1076"/>
          <ac:spMkLst>
            <pc:docMk/>
            <pc:sldMk cId="742508998" sldId="313"/>
            <ac:spMk id="113" creationId="{280EBA87-608D-B887-6F99-0F65A6F7D835}"/>
          </ac:spMkLst>
        </pc:spChg>
        <pc:grpChg chg="mod">
          <ac:chgData name="Varsha Kamalaksha" userId="54fb513b-2a9d-4f1b-9faa-a3b173c6a697" providerId="ADAL" clId="{53673499-752C-4CB3-8570-116D221F1BFD}" dt="2023-04-20T00:44:24.744" v="170" actId="14100"/>
          <ac:grpSpMkLst>
            <pc:docMk/>
            <pc:sldMk cId="742508998" sldId="313"/>
            <ac:grpSpMk id="9" creationId="{8005C8E0-67FD-EC89-A40E-146C32ACA439}"/>
          </ac:grpSpMkLst>
        </pc:grpChg>
        <pc:grpChg chg="mod">
          <ac:chgData name="Varsha Kamalaksha" userId="54fb513b-2a9d-4f1b-9faa-a3b173c6a697" providerId="ADAL" clId="{53673499-752C-4CB3-8570-116D221F1BFD}" dt="2023-04-20T18:32:32.666" v="267" actId="1076"/>
          <ac:grpSpMkLst>
            <pc:docMk/>
            <pc:sldMk cId="742508998" sldId="313"/>
            <ac:grpSpMk id="15" creationId="{9900EC3D-7F53-C02E-7419-C6419FE3AD36}"/>
          </ac:grpSpMkLst>
        </pc:grpChg>
        <pc:picChg chg="add mod">
          <ac:chgData name="Varsha Kamalaksha" userId="54fb513b-2a9d-4f1b-9faa-a3b173c6a697" providerId="ADAL" clId="{53673499-752C-4CB3-8570-116D221F1BFD}" dt="2023-04-20T00:46:53.399" v="184" actId="1076"/>
          <ac:picMkLst>
            <pc:docMk/>
            <pc:sldMk cId="742508998" sldId="313"/>
            <ac:picMk id="6" creationId="{9D54B55C-284C-54F7-4A57-8318ED18C975}"/>
          </ac:picMkLst>
        </pc:picChg>
        <pc:picChg chg="add mod">
          <ac:chgData name="Varsha Kamalaksha" userId="54fb513b-2a9d-4f1b-9faa-a3b173c6a697" providerId="ADAL" clId="{53673499-752C-4CB3-8570-116D221F1BFD}" dt="2023-04-20T00:51:20.536" v="210" actId="1076"/>
          <ac:picMkLst>
            <pc:docMk/>
            <pc:sldMk cId="742508998" sldId="313"/>
            <ac:picMk id="20" creationId="{200924E2-DAF6-8C3C-A459-DCA3374E1917}"/>
          </ac:picMkLst>
        </pc:picChg>
        <pc:picChg chg="add mod">
          <ac:chgData name="Varsha Kamalaksha" userId="54fb513b-2a9d-4f1b-9faa-a3b173c6a697" providerId="ADAL" clId="{53673499-752C-4CB3-8570-116D221F1BFD}" dt="2023-04-20T00:51:41.606" v="213" actId="1076"/>
          <ac:picMkLst>
            <pc:docMk/>
            <pc:sldMk cId="742508998" sldId="313"/>
            <ac:picMk id="23" creationId="{FF4BF622-5F15-A91B-84BF-29E5725F4E25}"/>
          </ac:picMkLst>
        </pc:picChg>
        <pc:picChg chg="add mod">
          <ac:chgData name="Varsha Kamalaksha" userId="54fb513b-2a9d-4f1b-9faa-a3b173c6a697" providerId="ADAL" clId="{53673499-752C-4CB3-8570-116D221F1BFD}" dt="2023-04-20T20:46:32.449" v="282" actId="1076"/>
          <ac:picMkLst>
            <pc:docMk/>
            <pc:sldMk cId="742508998" sldId="313"/>
            <ac:picMk id="25" creationId="{41DCEBBB-3F56-9897-B180-FF8323156F75}"/>
          </ac:picMkLst>
        </pc:picChg>
        <pc:picChg chg="mod">
          <ac:chgData name="Varsha Kamalaksha" userId="54fb513b-2a9d-4f1b-9faa-a3b173c6a697" providerId="ADAL" clId="{53673499-752C-4CB3-8570-116D221F1BFD}" dt="2023-04-20T00:47:04.925" v="186" actId="1076"/>
          <ac:picMkLst>
            <pc:docMk/>
            <pc:sldMk cId="742508998" sldId="313"/>
            <ac:picMk id="87" creationId="{2A597777-4F41-0511-9723-D428A42441EB}"/>
          </ac:picMkLst>
        </pc:picChg>
        <pc:picChg chg="mod">
          <ac:chgData name="Varsha Kamalaksha" userId="54fb513b-2a9d-4f1b-9faa-a3b173c6a697" providerId="ADAL" clId="{53673499-752C-4CB3-8570-116D221F1BFD}" dt="2023-04-20T00:47:47.994" v="193" actId="1076"/>
          <ac:picMkLst>
            <pc:docMk/>
            <pc:sldMk cId="742508998" sldId="313"/>
            <ac:picMk id="88" creationId="{95A1136D-A47E-D3C4-7580-E52A2432C991}"/>
          </ac:picMkLst>
        </pc:picChg>
        <pc:picChg chg="del">
          <ac:chgData name="Varsha Kamalaksha" userId="54fb513b-2a9d-4f1b-9faa-a3b173c6a697" providerId="ADAL" clId="{53673499-752C-4CB3-8570-116D221F1BFD}" dt="2023-04-20T00:28:55.148" v="31" actId="478"/>
          <ac:picMkLst>
            <pc:docMk/>
            <pc:sldMk cId="742508998" sldId="313"/>
            <ac:picMk id="89" creationId="{A9C1625E-15D8-012F-827C-A2FE3457DC83}"/>
          </ac:picMkLst>
        </pc:picChg>
        <pc:picChg chg="mod">
          <ac:chgData name="Varsha Kamalaksha" userId="54fb513b-2a9d-4f1b-9faa-a3b173c6a697" providerId="ADAL" clId="{53673499-752C-4CB3-8570-116D221F1BFD}" dt="2023-04-20T00:47:55.404" v="194" actId="1076"/>
          <ac:picMkLst>
            <pc:docMk/>
            <pc:sldMk cId="742508998" sldId="313"/>
            <ac:picMk id="90" creationId="{AF284D63-64F1-29F9-7742-FC51A43080AD}"/>
          </ac:picMkLst>
        </pc:picChg>
        <pc:picChg chg="mod">
          <ac:chgData name="Varsha Kamalaksha" userId="54fb513b-2a9d-4f1b-9faa-a3b173c6a697" providerId="ADAL" clId="{53673499-752C-4CB3-8570-116D221F1BFD}" dt="2023-04-20T00:47:42.255" v="192" actId="1076"/>
          <ac:picMkLst>
            <pc:docMk/>
            <pc:sldMk cId="742508998" sldId="313"/>
            <ac:picMk id="91" creationId="{C219FAA1-7178-CCDA-8D0A-EBDE933927E1}"/>
          </ac:picMkLst>
        </pc:picChg>
        <pc:picChg chg="mod">
          <ac:chgData name="Varsha Kamalaksha" userId="54fb513b-2a9d-4f1b-9faa-a3b173c6a697" providerId="ADAL" clId="{53673499-752C-4CB3-8570-116D221F1BFD}" dt="2023-04-20T00:47:42.255" v="192" actId="1076"/>
          <ac:picMkLst>
            <pc:docMk/>
            <pc:sldMk cId="742508998" sldId="313"/>
            <ac:picMk id="92" creationId="{755B2365-8DC6-ECF2-9832-F83F0040F139}"/>
          </ac:picMkLst>
        </pc:picChg>
        <pc:picChg chg="mod">
          <ac:chgData name="Varsha Kamalaksha" userId="54fb513b-2a9d-4f1b-9faa-a3b173c6a697" providerId="ADAL" clId="{53673499-752C-4CB3-8570-116D221F1BFD}" dt="2023-04-20T00:47:22.837" v="189" actId="1076"/>
          <ac:picMkLst>
            <pc:docMk/>
            <pc:sldMk cId="742508998" sldId="313"/>
            <ac:picMk id="93" creationId="{F7749315-A54A-EF67-371F-FE6EBDCACAA4}"/>
          </ac:picMkLst>
        </pc:picChg>
        <pc:picChg chg="mod">
          <ac:chgData name="Varsha Kamalaksha" userId="54fb513b-2a9d-4f1b-9faa-a3b173c6a697" providerId="ADAL" clId="{53673499-752C-4CB3-8570-116D221F1BFD}" dt="2023-04-20T00:47:22.837" v="189" actId="1076"/>
          <ac:picMkLst>
            <pc:docMk/>
            <pc:sldMk cId="742508998" sldId="313"/>
            <ac:picMk id="94" creationId="{9CC12A46-F9DC-0BDD-1497-BCB86B30642B}"/>
          </ac:picMkLst>
        </pc:picChg>
        <pc:picChg chg="mod">
          <ac:chgData name="Varsha Kamalaksha" userId="54fb513b-2a9d-4f1b-9faa-a3b173c6a697" providerId="ADAL" clId="{53673499-752C-4CB3-8570-116D221F1BFD}" dt="2023-04-20T00:47:22.837" v="189" actId="1076"/>
          <ac:picMkLst>
            <pc:docMk/>
            <pc:sldMk cId="742508998" sldId="313"/>
            <ac:picMk id="95" creationId="{1A16DC3A-AA9D-E516-6BFA-F70AE825CDF0}"/>
          </ac:picMkLst>
        </pc:picChg>
      </pc:sldChg>
      <pc:sldChg chg="addSp delSp modSp mod">
        <pc:chgData name="Varsha Kamalaksha" userId="54fb513b-2a9d-4f1b-9faa-a3b173c6a697" providerId="ADAL" clId="{53673499-752C-4CB3-8570-116D221F1BFD}" dt="2023-04-21T00:37:49.812" v="1735" actId="1076"/>
        <pc:sldMkLst>
          <pc:docMk/>
          <pc:sldMk cId="1974245347" sldId="317"/>
        </pc:sldMkLst>
        <pc:spChg chg="mod">
          <ac:chgData name="Varsha Kamalaksha" userId="54fb513b-2a9d-4f1b-9faa-a3b173c6a697" providerId="ADAL" clId="{53673499-752C-4CB3-8570-116D221F1BFD}" dt="2023-04-21T00:37:49.812" v="1735" actId="1076"/>
          <ac:spMkLst>
            <pc:docMk/>
            <pc:sldMk cId="1974245347" sldId="317"/>
            <ac:spMk id="2" creationId="{C6420E43-D5A7-1458-135B-6AAF81745D9F}"/>
          </ac:spMkLst>
        </pc:spChg>
        <pc:spChg chg="mod">
          <ac:chgData name="Varsha Kamalaksha" userId="54fb513b-2a9d-4f1b-9faa-a3b173c6a697" providerId="ADAL" clId="{53673499-752C-4CB3-8570-116D221F1BFD}" dt="2023-04-20T23:49:52.438" v="1630"/>
          <ac:spMkLst>
            <pc:docMk/>
            <pc:sldMk cId="1974245347" sldId="317"/>
            <ac:spMk id="10" creationId="{831CEFE0-F328-6ADB-B323-962316A777DF}"/>
          </ac:spMkLst>
        </pc:spChg>
        <pc:spChg chg="mod">
          <ac:chgData name="Varsha Kamalaksha" userId="54fb513b-2a9d-4f1b-9faa-a3b173c6a697" providerId="ADAL" clId="{53673499-752C-4CB3-8570-116D221F1BFD}" dt="2023-04-20T23:49:52.438" v="1630"/>
          <ac:spMkLst>
            <pc:docMk/>
            <pc:sldMk cId="1974245347" sldId="317"/>
            <ac:spMk id="11" creationId="{482258A3-F408-2286-24A1-04F2B0A0A65B}"/>
          </ac:spMkLst>
        </pc:spChg>
        <pc:spChg chg="add mod">
          <ac:chgData name="Varsha Kamalaksha" userId="54fb513b-2a9d-4f1b-9faa-a3b173c6a697" providerId="ADAL" clId="{53673499-752C-4CB3-8570-116D221F1BFD}" dt="2023-04-20T23:01:44.390" v="653" actId="14100"/>
          <ac:spMkLst>
            <pc:docMk/>
            <pc:sldMk cId="1974245347" sldId="317"/>
            <ac:spMk id="12" creationId="{BAD913A5-3889-0BEF-729B-E764D941FB03}"/>
          </ac:spMkLst>
        </pc:spChg>
        <pc:spChg chg="add del mod">
          <ac:chgData name="Varsha Kamalaksha" userId="54fb513b-2a9d-4f1b-9faa-a3b173c6a697" providerId="ADAL" clId="{53673499-752C-4CB3-8570-116D221F1BFD}" dt="2023-04-20T22:50:01.371" v="357"/>
          <ac:spMkLst>
            <pc:docMk/>
            <pc:sldMk cId="1974245347" sldId="317"/>
            <ac:spMk id="13" creationId="{BDF7AEB0-54F7-04FB-6243-DD7FADD1A22B}"/>
          </ac:spMkLst>
        </pc:spChg>
        <pc:spChg chg="add mod">
          <ac:chgData name="Varsha Kamalaksha" userId="54fb513b-2a9d-4f1b-9faa-a3b173c6a697" providerId="ADAL" clId="{53673499-752C-4CB3-8570-116D221F1BFD}" dt="2023-04-20T22:50:19.154" v="359" actId="1076"/>
          <ac:spMkLst>
            <pc:docMk/>
            <pc:sldMk cId="1974245347" sldId="317"/>
            <ac:spMk id="14" creationId="{971FF52C-4400-693F-4EEB-CD8974D970D7}"/>
          </ac:spMkLst>
        </pc:spChg>
        <pc:spChg chg="add mod">
          <ac:chgData name="Varsha Kamalaksha" userId="54fb513b-2a9d-4f1b-9faa-a3b173c6a697" providerId="ADAL" clId="{53673499-752C-4CB3-8570-116D221F1BFD}" dt="2023-04-20T22:50:54.614" v="393" actId="1076"/>
          <ac:spMkLst>
            <pc:docMk/>
            <pc:sldMk cId="1974245347" sldId="317"/>
            <ac:spMk id="15" creationId="{3E83EA7A-DC74-88F8-761A-35C5A5B3A5B7}"/>
          </ac:spMkLst>
        </pc:spChg>
        <pc:spChg chg="add del mod">
          <ac:chgData name="Varsha Kamalaksha" userId="54fb513b-2a9d-4f1b-9faa-a3b173c6a697" providerId="ADAL" clId="{53673499-752C-4CB3-8570-116D221F1BFD}" dt="2023-04-21T00:05:45.764" v="1719" actId="1076"/>
          <ac:spMkLst>
            <pc:docMk/>
            <pc:sldMk cId="1974245347" sldId="317"/>
            <ac:spMk id="16" creationId="{DCAC6874-FC78-41F1-091D-82179EE7F2F1}"/>
          </ac:spMkLst>
        </pc:spChg>
        <pc:spChg chg="mod">
          <ac:chgData name="Varsha Kamalaksha" userId="54fb513b-2a9d-4f1b-9faa-a3b173c6a697" providerId="ADAL" clId="{53673499-752C-4CB3-8570-116D221F1BFD}" dt="2023-04-20T22:53:24.905" v="469" actId="14100"/>
          <ac:spMkLst>
            <pc:docMk/>
            <pc:sldMk cId="1974245347" sldId="317"/>
            <ac:spMk id="17" creationId="{3FBDFBD5-A0AA-A97D-EDC0-53A1FC92E424}"/>
          </ac:spMkLst>
        </pc:spChg>
        <pc:spChg chg="mod">
          <ac:chgData name="Varsha Kamalaksha" userId="54fb513b-2a9d-4f1b-9faa-a3b173c6a697" providerId="ADAL" clId="{53673499-752C-4CB3-8570-116D221F1BFD}" dt="2023-04-20T23:50:03.819" v="1632"/>
          <ac:spMkLst>
            <pc:docMk/>
            <pc:sldMk cId="1974245347" sldId="317"/>
            <ac:spMk id="18" creationId="{6C80303F-44E9-3C40-EF60-9BFA042C3F95}"/>
          </ac:spMkLst>
        </pc:spChg>
        <pc:spChg chg="mod">
          <ac:chgData name="Varsha Kamalaksha" userId="54fb513b-2a9d-4f1b-9faa-a3b173c6a697" providerId="ADAL" clId="{53673499-752C-4CB3-8570-116D221F1BFD}" dt="2023-04-20T23:50:03.819" v="1632"/>
          <ac:spMkLst>
            <pc:docMk/>
            <pc:sldMk cId="1974245347" sldId="317"/>
            <ac:spMk id="19" creationId="{26450EB9-C60A-695A-DE6A-31E0B8BADA4D}"/>
          </ac:spMkLst>
        </pc:spChg>
        <pc:spChg chg="add mod">
          <ac:chgData name="Varsha Kamalaksha" userId="54fb513b-2a9d-4f1b-9faa-a3b173c6a697" providerId="ADAL" clId="{53673499-752C-4CB3-8570-116D221F1BFD}" dt="2023-04-21T00:30:05.368" v="1724" actId="1076"/>
          <ac:spMkLst>
            <pc:docMk/>
            <pc:sldMk cId="1974245347" sldId="317"/>
            <ac:spMk id="19" creationId="{F5EC3DE9-B4EF-6DF7-08D7-33257E21CDB3}"/>
          </ac:spMkLst>
        </pc:spChg>
        <pc:spChg chg="add del mod">
          <ac:chgData name="Varsha Kamalaksha" userId="54fb513b-2a9d-4f1b-9faa-a3b173c6a697" providerId="ADAL" clId="{53673499-752C-4CB3-8570-116D221F1BFD}" dt="2023-04-21T00:30:09.158" v="1726" actId="478"/>
          <ac:spMkLst>
            <pc:docMk/>
            <pc:sldMk cId="1974245347" sldId="317"/>
            <ac:spMk id="20" creationId="{11260CF8-3AFE-89CD-E854-BF00DE34E458}"/>
          </ac:spMkLst>
        </pc:spChg>
        <pc:spChg chg="del topLvl">
          <ac:chgData name="Varsha Kamalaksha" userId="54fb513b-2a9d-4f1b-9faa-a3b173c6a697" providerId="ADAL" clId="{53673499-752C-4CB3-8570-116D221F1BFD}" dt="2023-04-20T23:43:18.298" v="1605" actId="478"/>
          <ac:spMkLst>
            <pc:docMk/>
            <pc:sldMk cId="1974245347" sldId="317"/>
            <ac:spMk id="20" creationId="{4ED395D5-76A2-47B9-A431-016DF97B04C7}"/>
          </ac:spMkLst>
        </pc:spChg>
        <pc:spChg chg="del mod topLvl">
          <ac:chgData name="Varsha Kamalaksha" userId="54fb513b-2a9d-4f1b-9faa-a3b173c6a697" providerId="ADAL" clId="{53673499-752C-4CB3-8570-116D221F1BFD}" dt="2023-04-20T23:43:15.970" v="1604" actId="478"/>
          <ac:spMkLst>
            <pc:docMk/>
            <pc:sldMk cId="1974245347" sldId="317"/>
            <ac:spMk id="21" creationId="{A1DFE36C-74B6-76E7-E14F-BDC416A6A51D}"/>
          </ac:spMkLst>
        </pc:spChg>
        <pc:spChg chg="add mod">
          <ac:chgData name="Varsha Kamalaksha" userId="54fb513b-2a9d-4f1b-9faa-a3b173c6a697" providerId="ADAL" clId="{53673499-752C-4CB3-8570-116D221F1BFD}" dt="2023-04-21T00:30:33.450" v="1732" actId="1076"/>
          <ac:spMkLst>
            <pc:docMk/>
            <pc:sldMk cId="1974245347" sldId="317"/>
            <ac:spMk id="21" creationId="{AA92244E-E747-5378-192B-BE0CE04F294F}"/>
          </ac:spMkLst>
        </pc:spChg>
        <pc:spChg chg="mod">
          <ac:chgData name="Varsha Kamalaksha" userId="54fb513b-2a9d-4f1b-9faa-a3b173c6a697" providerId="ADAL" clId="{53673499-752C-4CB3-8570-116D221F1BFD}" dt="2023-04-20T23:50:12.166" v="1634"/>
          <ac:spMkLst>
            <pc:docMk/>
            <pc:sldMk cId="1974245347" sldId="317"/>
            <ac:spMk id="21" creationId="{BC569304-A9D6-5E8E-E18E-FB3BAC86BEEB}"/>
          </ac:spMkLst>
        </pc:spChg>
        <pc:spChg chg="add mod">
          <ac:chgData name="Varsha Kamalaksha" userId="54fb513b-2a9d-4f1b-9faa-a3b173c6a697" providerId="ADAL" clId="{53673499-752C-4CB3-8570-116D221F1BFD}" dt="2023-04-21T00:30:37.724" v="1734" actId="20577"/>
          <ac:spMkLst>
            <pc:docMk/>
            <pc:sldMk cId="1974245347" sldId="317"/>
            <ac:spMk id="22" creationId="{2C9D3AEC-3945-26B4-37E2-A23747ED1B55}"/>
          </ac:spMkLst>
        </pc:spChg>
        <pc:spChg chg="mod">
          <ac:chgData name="Varsha Kamalaksha" userId="54fb513b-2a9d-4f1b-9faa-a3b173c6a697" providerId="ADAL" clId="{53673499-752C-4CB3-8570-116D221F1BFD}" dt="2023-04-20T23:50:12.166" v="1634"/>
          <ac:spMkLst>
            <pc:docMk/>
            <pc:sldMk cId="1974245347" sldId="317"/>
            <ac:spMk id="22" creationId="{7DA6EE37-9BEF-BCFC-6749-F918BFD6A1F3}"/>
          </ac:spMkLst>
        </pc:spChg>
        <pc:spChg chg="del mod">
          <ac:chgData name="Varsha Kamalaksha" userId="54fb513b-2a9d-4f1b-9faa-a3b173c6a697" providerId="ADAL" clId="{53673499-752C-4CB3-8570-116D221F1BFD}" dt="2023-04-20T23:39:28.839" v="1579"/>
          <ac:spMkLst>
            <pc:docMk/>
            <pc:sldMk cId="1974245347" sldId="317"/>
            <ac:spMk id="22" creationId="{A4B312FF-BD46-1FEA-1231-D8C87DEB1AEA}"/>
          </ac:spMkLst>
        </pc:spChg>
        <pc:spChg chg="del mod">
          <ac:chgData name="Varsha Kamalaksha" userId="54fb513b-2a9d-4f1b-9faa-a3b173c6a697" providerId="ADAL" clId="{53673499-752C-4CB3-8570-116D221F1BFD}" dt="2023-04-20T23:30:23.457" v="1410"/>
          <ac:spMkLst>
            <pc:docMk/>
            <pc:sldMk cId="1974245347" sldId="317"/>
            <ac:spMk id="23" creationId="{1FCD5CB8-BE41-3A8A-D9F8-D6BFBDB18A9B}"/>
          </ac:spMkLst>
        </pc:spChg>
        <pc:spChg chg="mod">
          <ac:chgData name="Varsha Kamalaksha" userId="54fb513b-2a9d-4f1b-9faa-a3b173c6a697" providerId="ADAL" clId="{53673499-752C-4CB3-8570-116D221F1BFD}" dt="2023-04-20T23:52:21.526" v="1639"/>
          <ac:spMkLst>
            <pc:docMk/>
            <pc:sldMk cId="1974245347" sldId="317"/>
            <ac:spMk id="24" creationId="{04D4844F-E23B-3AC9-A627-1393431AB3C0}"/>
          </ac:spMkLst>
        </pc:spChg>
        <pc:spChg chg="del mod">
          <ac:chgData name="Varsha Kamalaksha" userId="54fb513b-2a9d-4f1b-9faa-a3b173c6a697" providerId="ADAL" clId="{53673499-752C-4CB3-8570-116D221F1BFD}" dt="2023-04-20T23:39:55.356" v="1589"/>
          <ac:spMkLst>
            <pc:docMk/>
            <pc:sldMk cId="1974245347" sldId="317"/>
            <ac:spMk id="24" creationId="{80E61879-F7CC-A985-4A3F-7800E5B8DB36}"/>
          </ac:spMkLst>
        </pc:spChg>
        <pc:spChg chg="mod">
          <ac:chgData name="Varsha Kamalaksha" userId="54fb513b-2a9d-4f1b-9faa-a3b173c6a697" providerId="ADAL" clId="{53673499-752C-4CB3-8570-116D221F1BFD}" dt="2023-04-20T23:52:21.526" v="1639"/>
          <ac:spMkLst>
            <pc:docMk/>
            <pc:sldMk cId="1974245347" sldId="317"/>
            <ac:spMk id="25" creationId="{9209B6B0-2C83-B703-1503-898577FAB13E}"/>
          </ac:spMkLst>
        </pc:spChg>
        <pc:spChg chg="del mod">
          <ac:chgData name="Varsha Kamalaksha" userId="54fb513b-2a9d-4f1b-9faa-a3b173c6a697" providerId="ADAL" clId="{53673499-752C-4CB3-8570-116D221F1BFD}" dt="2023-04-20T23:39:43.891" v="1586"/>
          <ac:spMkLst>
            <pc:docMk/>
            <pc:sldMk cId="1974245347" sldId="317"/>
            <ac:spMk id="25" creationId="{A1E814D5-6C6A-FE58-B046-A39E8882D1AC}"/>
          </ac:spMkLst>
        </pc:spChg>
        <pc:spChg chg="del mod">
          <ac:chgData name="Varsha Kamalaksha" userId="54fb513b-2a9d-4f1b-9faa-a3b173c6a697" providerId="ADAL" clId="{53673499-752C-4CB3-8570-116D221F1BFD}" dt="2023-04-20T23:30:23.457" v="1412"/>
          <ac:spMkLst>
            <pc:docMk/>
            <pc:sldMk cId="1974245347" sldId="317"/>
            <ac:spMk id="26" creationId="{2927D18E-13FF-6ACB-A151-75BA39B13ADA}"/>
          </ac:spMkLst>
        </pc:spChg>
        <pc:spChg chg="add mod">
          <ac:chgData name="Varsha Kamalaksha" userId="54fb513b-2a9d-4f1b-9faa-a3b173c6a697" providerId="ADAL" clId="{53673499-752C-4CB3-8570-116D221F1BFD}" dt="2023-04-21T00:00:42.584" v="1681" actId="1076"/>
          <ac:spMkLst>
            <pc:docMk/>
            <pc:sldMk cId="1974245347" sldId="317"/>
            <ac:spMk id="26" creationId="{4E9FC681-70E9-88DF-4669-CE173512F70E}"/>
          </ac:spMkLst>
        </pc:spChg>
        <pc:spChg chg="mod">
          <ac:chgData name="Varsha Kamalaksha" userId="54fb513b-2a9d-4f1b-9faa-a3b173c6a697" providerId="ADAL" clId="{53673499-752C-4CB3-8570-116D221F1BFD}" dt="2023-04-20T23:45:31.675" v="1627" actId="6549"/>
          <ac:spMkLst>
            <pc:docMk/>
            <pc:sldMk cId="1974245347" sldId="317"/>
            <ac:spMk id="29" creationId="{9DA27EE4-F843-88C1-A205-148A3EC18C8F}"/>
          </ac:spMkLst>
        </pc:spChg>
        <pc:spChg chg="add mod">
          <ac:chgData name="Varsha Kamalaksha" userId="54fb513b-2a9d-4f1b-9faa-a3b173c6a697" providerId="ADAL" clId="{53673499-752C-4CB3-8570-116D221F1BFD}" dt="2023-04-21T00:00:47.651" v="1682" actId="1076"/>
          <ac:spMkLst>
            <pc:docMk/>
            <pc:sldMk cId="1974245347" sldId="317"/>
            <ac:spMk id="30" creationId="{AFA125C9-1E83-D505-D846-34F4EE1A40FE}"/>
          </ac:spMkLst>
        </pc:spChg>
        <pc:spChg chg="add mod">
          <ac:chgData name="Varsha Kamalaksha" userId="54fb513b-2a9d-4f1b-9faa-a3b173c6a697" providerId="ADAL" clId="{53673499-752C-4CB3-8570-116D221F1BFD}" dt="2023-04-21T00:04:19.560" v="1686" actId="1076"/>
          <ac:spMkLst>
            <pc:docMk/>
            <pc:sldMk cId="1974245347" sldId="317"/>
            <ac:spMk id="31" creationId="{A0E1C5A4-01B8-4FDC-AD9E-CF130870D095}"/>
          </ac:spMkLst>
        </pc:spChg>
        <pc:spChg chg="mod">
          <ac:chgData name="Varsha Kamalaksha" userId="54fb513b-2a9d-4f1b-9faa-a3b173c6a697" providerId="ADAL" clId="{53673499-752C-4CB3-8570-116D221F1BFD}" dt="2023-04-20T23:57:38.144" v="1677"/>
          <ac:spMkLst>
            <pc:docMk/>
            <pc:sldMk cId="1974245347" sldId="317"/>
            <ac:spMk id="33" creationId="{F0D9BD00-599A-3AFD-B6E8-4AABBCE0211A}"/>
          </ac:spMkLst>
        </pc:spChg>
        <pc:spChg chg="mod">
          <ac:chgData name="Varsha Kamalaksha" userId="54fb513b-2a9d-4f1b-9faa-a3b173c6a697" providerId="ADAL" clId="{53673499-752C-4CB3-8570-116D221F1BFD}" dt="2023-04-20T23:57:38.144" v="1677"/>
          <ac:spMkLst>
            <pc:docMk/>
            <pc:sldMk cId="1974245347" sldId="317"/>
            <ac:spMk id="34" creationId="{5B04A47C-F6D4-A998-E14B-65E5490D5EAC}"/>
          </ac:spMkLst>
        </pc:spChg>
        <pc:spChg chg="del topLvl">
          <ac:chgData name="Varsha Kamalaksha" userId="54fb513b-2a9d-4f1b-9faa-a3b173c6a697" providerId="ADAL" clId="{53673499-752C-4CB3-8570-116D221F1BFD}" dt="2023-04-20T23:43:21.100" v="1606" actId="478"/>
          <ac:spMkLst>
            <pc:docMk/>
            <pc:sldMk cId="1974245347" sldId="317"/>
            <ac:spMk id="34" creationId="{8DBB05E2-6BC7-A743-B734-A3DE1346AFF3}"/>
          </ac:spMkLst>
        </pc:spChg>
        <pc:spChg chg="add del mod">
          <ac:chgData name="Varsha Kamalaksha" userId="54fb513b-2a9d-4f1b-9faa-a3b173c6a697" providerId="ADAL" clId="{53673499-752C-4CB3-8570-116D221F1BFD}" dt="2023-04-21T00:30:20.191" v="1729" actId="21"/>
          <ac:spMkLst>
            <pc:docMk/>
            <pc:sldMk cId="1974245347" sldId="317"/>
            <ac:spMk id="35" creationId="{85EC5DEF-BCAE-DD07-9BBC-4DB64582CF5C}"/>
          </ac:spMkLst>
        </pc:spChg>
        <pc:spChg chg="del mod topLvl">
          <ac:chgData name="Varsha Kamalaksha" userId="54fb513b-2a9d-4f1b-9faa-a3b173c6a697" providerId="ADAL" clId="{53673499-752C-4CB3-8570-116D221F1BFD}" dt="2023-04-20T23:42:02.672" v="1598" actId="478"/>
          <ac:spMkLst>
            <pc:docMk/>
            <pc:sldMk cId="1974245347" sldId="317"/>
            <ac:spMk id="35" creationId="{CD1ED0EB-1F4F-2D7B-5AD9-BA670A4375BD}"/>
          </ac:spMkLst>
        </pc:spChg>
        <pc:spChg chg="mod">
          <ac:chgData name="Varsha Kamalaksha" userId="54fb513b-2a9d-4f1b-9faa-a3b173c6a697" providerId="ADAL" clId="{53673499-752C-4CB3-8570-116D221F1BFD}" dt="2023-04-20T23:44:05.732" v="1619" actId="6549"/>
          <ac:spMkLst>
            <pc:docMk/>
            <pc:sldMk cId="1974245347" sldId="317"/>
            <ac:spMk id="47" creationId="{6BF806A2-33BF-2354-368B-EA27B721341B}"/>
          </ac:spMkLst>
        </pc:spChg>
        <pc:spChg chg="del mod">
          <ac:chgData name="Varsha Kamalaksha" userId="54fb513b-2a9d-4f1b-9faa-a3b173c6a697" providerId="ADAL" clId="{53673499-752C-4CB3-8570-116D221F1BFD}" dt="2023-04-20T23:10:44.913" v="704" actId="478"/>
          <ac:spMkLst>
            <pc:docMk/>
            <pc:sldMk cId="1974245347" sldId="317"/>
            <ac:spMk id="48" creationId="{B8ECB7E0-68C7-9098-C0FB-8256B3751877}"/>
          </ac:spMkLst>
        </pc:spChg>
        <pc:spChg chg="mod">
          <ac:chgData name="Varsha Kamalaksha" userId="54fb513b-2a9d-4f1b-9faa-a3b173c6a697" providerId="ADAL" clId="{53673499-752C-4CB3-8570-116D221F1BFD}" dt="2023-04-20T23:12:56.445" v="846" actId="1076"/>
          <ac:spMkLst>
            <pc:docMk/>
            <pc:sldMk cId="1974245347" sldId="317"/>
            <ac:spMk id="49" creationId="{4A2A3395-3AC8-03F6-8628-C5D3F122DF2E}"/>
          </ac:spMkLst>
        </pc:spChg>
        <pc:spChg chg="del mod">
          <ac:chgData name="Varsha Kamalaksha" userId="54fb513b-2a9d-4f1b-9faa-a3b173c6a697" providerId="ADAL" clId="{53673499-752C-4CB3-8570-116D221F1BFD}" dt="2023-04-20T23:39:43.891" v="1584"/>
          <ac:spMkLst>
            <pc:docMk/>
            <pc:sldMk cId="1974245347" sldId="317"/>
            <ac:spMk id="50" creationId="{0C4FD7EF-E5DF-8600-D12A-4AA41F5F1B7B}"/>
          </ac:spMkLst>
        </pc:spChg>
        <pc:spChg chg="mod">
          <ac:chgData name="Varsha Kamalaksha" userId="54fb513b-2a9d-4f1b-9faa-a3b173c6a697" providerId="ADAL" clId="{53673499-752C-4CB3-8570-116D221F1BFD}" dt="2023-04-21T00:05:11.663" v="1692" actId="1076"/>
          <ac:spMkLst>
            <pc:docMk/>
            <pc:sldMk cId="1974245347" sldId="317"/>
            <ac:spMk id="53" creationId="{E7E03F2A-A777-5993-9934-7C83A4DEF3AF}"/>
          </ac:spMkLst>
        </pc:spChg>
        <pc:spChg chg="mod">
          <ac:chgData name="Varsha Kamalaksha" userId="54fb513b-2a9d-4f1b-9faa-a3b173c6a697" providerId="ADAL" clId="{53673499-752C-4CB3-8570-116D221F1BFD}" dt="2023-04-20T22:48:57.608" v="336" actId="2711"/>
          <ac:spMkLst>
            <pc:docMk/>
            <pc:sldMk cId="1974245347" sldId="317"/>
            <ac:spMk id="55" creationId="{E0E4E7CA-44B5-E324-EABA-74778C7223F8}"/>
          </ac:spMkLst>
        </pc:spChg>
        <pc:spChg chg="add del">
          <ac:chgData name="Varsha Kamalaksha" userId="54fb513b-2a9d-4f1b-9faa-a3b173c6a697" providerId="ADAL" clId="{53673499-752C-4CB3-8570-116D221F1BFD}" dt="2023-04-20T23:10:58.198" v="706" actId="478"/>
          <ac:spMkLst>
            <pc:docMk/>
            <pc:sldMk cId="1974245347" sldId="317"/>
            <ac:spMk id="56" creationId="{E5EBBF20-4883-2194-7B8E-AA732D61CA1D}"/>
          </ac:spMkLst>
        </pc:spChg>
        <pc:spChg chg="add del mod">
          <ac:chgData name="Varsha Kamalaksha" userId="54fb513b-2a9d-4f1b-9faa-a3b173c6a697" providerId="ADAL" clId="{53673499-752C-4CB3-8570-116D221F1BFD}" dt="2023-04-20T23:13:01.382" v="848" actId="478"/>
          <ac:spMkLst>
            <pc:docMk/>
            <pc:sldMk cId="1974245347" sldId="317"/>
            <ac:spMk id="57" creationId="{447D24F4-7355-DD6A-B48A-F433CAF4FCB5}"/>
          </ac:spMkLst>
        </pc:spChg>
        <pc:spChg chg="add mod">
          <ac:chgData name="Varsha Kamalaksha" userId="54fb513b-2a9d-4f1b-9faa-a3b173c6a697" providerId="ADAL" clId="{53673499-752C-4CB3-8570-116D221F1BFD}" dt="2023-04-21T00:06:11.706" v="1721" actId="113"/>
          <ac:spMkLst>
            <pc:docMk/>
            <pc:sldMk cId="1974245347" sldId="317"/>
            <ac:spMk id="58" creationId="{54152BBC-40A9-8AFB-0CB4-6FB663A30E3C}"/>
          </ac:spMkLst>
        </pc:spChg>
        <pc:spChg chg="add mod">
          <ac:chgData name="Varsha Kamalaksha" userId="54fb513b-2a9d-4f1b-9faa-a3b173c6a697" providerId="ADAL" clId="{53673499-752C-4CB3-8570-116D221F1BFD}" dt="2023-04-20T23:30:32.904" v="1413" actId="1076"/>
          <ac:spMkLst>
            <pc:docMk/>
            <pc:sldMk cId="1974245347" sldId="317"/>
            <ac:spMk id="61" creationId="{8B4C5901-65DF-D0CD-434F-E9E63EDBA1E0}"/>
          </ac:spMkLst>
        </pc:spChg>
        <pc:spChg chg="mod">
          <ac:chgData name="Varsha Kamalaksha" userId="54fb513b-2a9d-4f1b-9faa-a3b173c6a697" providerId="ADAL" clId="{53673499-752C-4CB3-8570-116D221F1BFD}" dt="2023-04-20T22:17:44.385" v="297" actId="14100"/>
          <ac:spMkLst>
            <pc:docMk/>
            <pc:sldMk cId="1974245347" sldId="317"/>
            <ac:spMk id="62" creationId="{83AFB881-2477-410A-55B1-632EB6031123}"/>
          </ac:spMkLst>
        </pc:spChg>
        <pc:spChg chg="mod">
          <ac:chgData name="Varsha Kamalaksha" userId="54fb513b-2a9d-4f1b-9faa-a3b173c6a697" providerId="ADAL" clId="{53673499-752C-4CB3-8570-116D221F1BFD}" dt="2023-04-20T22:54:28.725" v="503" actId="1076"/>
          <ac:spMkLst>
            <pc:docMk/>
            <pc:sldMk cId="1974245347" sldId="317"/>
            <ac:spMk id="63" creationId="{EFD0CA23-CA40-DEC5-BF14-B8D3C589EDD0}"/>
          </ac:spMkLst>
        </pc:spChg>
        <pc:spChg chg="mod">
          <ac:chgData name="Varsha Kamalaksha" userId="54fb513b-2a9d-4f1b-9faa-a3b173c6a697" providerId="ADAL" clId="{53673499-752C-4CB3-8570-116D221F1BFD}" dt="2023-04-20T22:53:58.121" v="472" actId="20577"/>
          <ac:spMkLst>
            <pc:docMk/>
            <pc:sldMk cId="1974245347" sldId="317"/>
            <ac:spMk id="64" creationId="{2E8CD6BC-C3A7-FB42-91F6-BED719753B2F}"/>
          </ac:spMkLst>
        </pc:spChg>
        <pc:spChg chg="add del mod">
          <ac:chgData name="Varsha Kamalaksha" userId="54fb513b-2a9d-4f1b-9faa-a3b173c6a697" providerId="ADAL" clId="{53673499-752C-4CB3-8570-116D221F1BFD}" dt="2023-04-20T23:17:36.350" v="983"/>
          <ac:spMkLst>
            <pc:docMk/>
            <pc:sldMk cId="1974245347" sldId="317"/>
            <ac:spMk id="65" creationId="{D8AA63CC-77E9-C887-FE9D-BFAAED4EFC06}"/>
          </ac:spMkLst>
        </pc:spChg>
        <pc:spChg chg="add mod">
          <ac:chgData name="Varsha Kamalaksha" userId="54fb513b-2a9d-4f1b-9faa-a3b173c6a697" providerId="ADAL" clId="{53673499-752C-4CB3-8570-116D221F1BFD}" dt="2023-04-21T00:05:23.399" v="1693" actId="122"/>
          <ac:spMkLst>
            <pc:docMk/>
            <pc:sldMk cId="1974245347" sldId="317"/>
            <ac:spMk id="66" creationId="{A5FF9208-114E-A06F-EAAB-C5BE3A53B9C0}"/>
          </ac:spMkLst>
        </pc:spChg>
        <pc:spChg chg="add mod">
          <ac:chgData name="Varsha Kamalaksha" userId="54fb513b-2a9d-4f1b-9faa-a3b173c6a697" providerId="ADAL" clId="{53673499-752C-4CB3-8570-116D221F1BFD}" dt="2023-04-20T23:29:56.071" v="1405" actId="255"/>
          <ac:spMkLst>
            <pc:docMk/>
            <pc:sldMk cId="1974245347" sldId="317"/>
            <ac:spMk id="67" creationId="{2B4D61D6-6C44-9F27-000A-2DE270898E04}"/>
          </ac:spMkLst>
        </pc:spChg>
        <pc:spChg chg="add mod">
          <ac:chgData name="Varsha Kamalaksha" userId="54fb513b-2a9d-4f1b-9faa-a3b173c6a697" providerId="ADAL" clId="{53673499-752C-4CB3-8570-116D221F1BFD}" dt="2023-04-20T23:40:39.657" v="1594" actId="2711"/>
          <ac:spMkLst>
            <pc:docMk/>
            <pc:sldMk cId="1974245347" sldId="317"/>
            <ac:spMk id="68" creationId="{4F2CDB1E-D184-3B4D-2F6A-64C8781CEF45}"/>
          </ac:spMkLst>
        </pc:spChg>
        <pc:spChg chg="add mod">
          <ac:chgData name="Varsha Kamalaksha" userId="54fb513b-2a9d-4f1b-9faa-a3b173c6a697" providerId="ADAL" clId="{53673499-752C-4CB3-8570-116D221F1BFD}" dt="2023-04-20T23:38:17.792" v="1569" actId="1076"/>
          <ac:spMkLst>
            <pc:docMk/>
            <pc:sldMk cId="1974245347" sldId="317"/>
            <ac:spMk id="69" creationId="{532689D8-8D92-A6D7-7008-D5E812F7DE10}"/>
          </ac:spMkLst>
        </pc:spChg>
        <pc:spChg chg="add mod">
          <ac:chgData name="Varsha Kamalaksha" userId="54fb513b-2a9d-4f1b-9faa-a3b173c6a697" providerId="ADAL" clId="{53673499-752C-4CB3-8570-116D221F1BFD}" dt="2023-04-20T23:40:50.066" v="1595" actId="2711"/>
          <ac:spMkLst>
            <pc:docMk/>
            <pc:sldMk cId="1974245347" sldId="317"/>
            <ac:spMk id="70" creationId="{0A03B346-C3E5-39C1-CC53-9C9C8617320D}"/>
          </ac:spMkLst>
        </pc:spChg>
        <pc:grpChg chg="add mod">
          <ac:chgData name="Varsha Kamalaksha" userId="54fb513b-2a9d-4f1b-9faa-a3b173c6a697" providerId="ADAL" clId="{53673499-752C-4CB3-8570-116D221F1BFD}" dt="2023-04-20T23:50:00.674" v="1631" actId="1076"/>
          <ac:grpSpMkLst>
            <pc:docMk/>
            <pc:sldMk cId="1974245347" sldId="317"/>
            <ac:grpSpMk id="9" creationId="{096089BB-35A7-6D39-72E7-6F3E3195A5E4}"/>
          </ac:grpSpMkLst>
        </pc:grpChg>
        <pc:grpChg chg="add mod">
          <ac:chgData name="Varsha Kamalaksha" userId="54fb513b-2a9d-4f1b-9faa-a3b173c6a697" providerId="ADAL" clId="{53673499-752C-4CB3-8570-116D221F1BFD}" dt="2023-04-20T23:57:14.869" v="1673" actId="1076"/>
          <ac:grpSpMkLst>
            <pc:docMk/>
            <pc:sldMk cId="1974245347" sldId="317"/>
            <ac:grpSpMk id="13" creationId="{6E5B80AA-1B3C-B26E-6A01-5D2C9C6D2A25}"/>
          </ac:grpSpMkLst>
        </pc:grpChg>
        <pc:grpChg chg="del mod">
          <ac:chgData name="Varsha Kamalaksha" userId="54fb513b-2a9d-4f1b-9faa-a3b173c6a697" providerId="ADAL" clId="{53673499-752C-4CB3-8570-116D221F1BFD}" dt="2023-04-20T23:43:15.970" v="1604" actId="478"/>
          <ac:grpSpMkLst>
            <pc:docMk/>
            <pc:sldMk cId="1974245347" sldId="317"/>
            <ac:grpSpMk id="19" creationId="{16CD63D5-AC1F-1CAB-A9E1-38273DA17A5B}"/>
          </ac:grpSpMkLst>
        </pc:grpChg>
        <pc:grpChg chg="add del mod">
          <ac:chgData name="Varsha Kamalaksha" userId="54fb513b-2a9d-4f1b-9faa-a3b173c6a697" providerId="ADAL" clId="{53673499-752C-4CB3-8570-116D221F1BFD}" dt="2023-04-20T23:57:34.029" v="1676" actId="478"/>
          <ac:grpSpMkLst>
            <pc:docMk/>
            <pc:sldMk cId="1974245347" sldId="317"/>
            <ac:grpSpMk id="20" creationId="{7B020FA5-3C7B-75FE-14EB-1F9EA1C20166}"/>
          </ac:grpSpMkLst>
        </pc:grpChg>
        <pc:grpChg chg="add del mod">
          <ac:chgData name="Varsha Kamalaksha" userId="54fb513b-2a9d-4f1b-9faa-a3b173c6a697" providerId="ADAL" clId="{53673499-752C-4CB3-8570-116D221F1BFD}" dt="2023-04-20T23:57:32.352" v="1675" actId="478"/>
          <ac:grpSpMkLst>
            <pc:docMk/>
            <pc:sldMk cId="1974245347" sldId="317"/>
            <ac:grpSpMk id="23" creationId="{6162A534-5345-A8E3-2DD0-21A3BBB9EA8A}"/>
          </ac:grpSpMkLst>
        </pc:grpChg>
        <pc:grpChg chg="mod">
          <ac:chgData name="Varsha Kamalaksha" userId="54fb513b-2a9d-4f1b-9faa-a3b173c6a697" providerId="ADAL" clId="{53673499-752C-4CB3-8570-116D221F1BFD}" dt="2023-04-20T23:56:01.887" v="1658" actId="1076"/>
          <ac:grpSpMkLst>
            <pc:docMk/>
            <pc:sldMk cId="1974245347" sldId="317"/>
            <ac:grpSpMk id="27" creationId="{7E68229C-E046-CF78-5796-2DBC06585B8B}"/>
          </ac:grpSpMkLst>
        </pc:grpChg>
        <pc:grpChg chg="del mod">
          <ac:chgData name="Varsha Kamalaksha" userId="54fb513b-2a9d-4f1b-9faa-a3b173c6a697" providerId="ADAL" clId="{53673499-752C-4CB3-8570-116D221F1BFD}" dt="2023-04-20T23:44:18.568" v="1621" actId="478"/>
          <ac:grpSpMkLst>
            <pc:docMk/>
            <pc:sldMk cId="1974245347" sldId="317"/>
            <ac:grpSpMk id="30" creationId="{51853BBD-B9E9-5BA0-6DAC-1A43A6A6673D}"/>
          </ac:grpSpMkLst>
        </pc:grpChg>
        <pc:grpChg chg="add mod">
          <ac:chgData name="Varsha Kamalaksha" userId="54fb513b-2a9d-4f1b-9faa-a3b173c6a697" providerId="ADAL" clId="{53673499-752C-4CB3-8570-116D221F1BFD}" dt="2023-04-20T23:57:41.548" v="1678" actId="1076"/>
          <ac:grpSpMkLst>
            <pc:docMk/>
            <pc:sldMk cId="1974245347" sldId="317"/>
            <ac:grpSpMk id="32" creationId="{2BC39857-8606-A01A-9923-DB128F5C5F2E}"/>
          </ac:grpSpMkLst>
        </pc:grpChg>
        <pc:grpChg chg="del mod">
          <ac:chgData name="Varsha Kamalaksha" userId="54fb513b-2a9d-4f1b-9faa-a3b173c6a697" providerId="ADAL" clId="{53673499-752C-4CB3-8570-116D221F1BFD}" dt="2023-04-20T23:42:02.672" v="1598" actId="478"/>
          <ac:grpSpMkLst>
            <pc:docMk/>
            <pc:sldMk cId="1974245347" sldId="317"/>
            <ac:grpSpMk id="33" creationId="{3FEA4629-D670-2890-1F1C-76E8678630F7}"/>
          </ac:grpSpMkLst>
        </pc:grpChg>
        <pc:grpChg chg="del">
          <ac:chgData name="Varsha Kamalaksha" userId="54fb513b-2a9d-4f1b-9faa-a3b173c6a697" providerId="ADAL" clId="{53673499-752C-4CB3-8570-116D221F1BFD}" dt="2023-04-20T23:42:04.588" v="1599" actId="478"/>
          <ac:grpSpMkLst>
            <pc:docMk/>
            <pc:sldMk cId="1974245347" sldId="317"/>
            <ac:grpSpMk id="36" creationId="{096D264E-6F01-65F2-662A-28A1BB492B31}"/>
          </ac:grpSpMkLst>
        </pc:grpChg>
        <pc:grpChg chg="del mod">
          <ac:chgData name="Varsha Kamalaksha" userId="54fb513b-2a9d-4f1b-9faa-a3b173c6a697" providerId="ADAL" clId="{53673499-752C-4CB3-8570-116D221F1BFD}" dt="2023-04-20T23:45:28.366" v="1626" actId="478"/>
          <ac:grpSpMkLst>
            <pc:docMk/>
            <pc:sldMk cId="1974245347" sldId="317"/>
            <ac:grpSpMk id="39" creationId="{A4D98E0C-8518-7D02-16E1-365B016369FA}"/>
          </ac:grpSpMkLst>
        </pc:grpChg>
        <pc:grpChg chg="del mod">
          <ac:chgData name="Varsha Kamalaksha" userId="54fb513b-2a9d-4f1b-9faa-a3b173c6a697" providerId="ADAL" clId="{53673499-752C-4CB3-8570-116D221F1BFD}" dt="2023-04-20T23:44:21.925" v="1622" actId="478"/>
          <ac:grpSpMkLst>
            <pc:docMk/>
            <pc:sldMk cId="1974245347" sldId="317"/>
            <ac:grpSpMk id="42" creationId="{F238B0B7-F76E-59B1-14C5-B3512BB31536}"/>
          </ac:grpSpMkLst>
        </pc:grpChg>
        <pc:grpChg chg="del">
          <ac:chgData name="Varsha Kamalaksha" userId="54fb513b-2a9d-4f1b-9faa-a3b173c6a697" providerId="ADAL" clId="{53673499-752C-4CB3-8570-116D221F1BFD}" dt="2023-04-20T23:44:09.221" v="1620" actId="478"/>
          <ac:grpSpMkLst>
            <pc:docMk/>
            <pc:sldMk cId="1974245347" sldId="317"/>
            <ac:grpSpMk id="45" creationId="{7F6EDAAB-57BF-534B-EBE4-1840C2D99EF9}"/>
          </ac:grpSpMkLst>
        </pc:grpChg>
      </pc:sldChg>
      <pc:sldChg chg="modSp mod">
        <pc:chgData name="Varsha Kamalaksha" userId="54fb513b-2a9d-4f1b-9faa-a3b173c6a697" providerId="ADAL" clId="{53673499-752C-4CB3-8570-116D221F1BFD}" dt="2023-04-20T18:50:36.884" v="279" actId="1076"/>
        <pc:sldMkLst>
          <pc:docMk/>
          <pc:sldMk cId="1318637033" sldId="325"/>
        </pc:sldMkLst>
        <pc:spChg chg="mod">
          <ac:chgData name="Varsha Kamalaksha" userId="54fb513b-2a9d-4f1b-9faa-a3b173c6a697" providerId="ADAL" clId="{53673499-752C-4CB3-8570-116D221F1BFD}" dt="2023-04-20T18:50:36.884" v="279" actId="1076"/>
          <ac:spMkLst>
            <pc:docMk/>
            <pc:sldMk cId="1318637033" sldId="325"/>
            <ac:spMk id="57" creationId="{7BDCBB09-D0B2-4074-82C7-6679F4BCCB8B}"/>
          </ac:spMkLst>
        </pc:spChg>
      </pc:sldChg>
    </pc:docChg>
  </pc:docChgLst>
  <pc:docChgLst>
    <pc:chgData name="Yashneil Sawjiani" userId="S::sawjiani.y@northeastern.edu::4a99e7b4-3dd9-4529-bfcc-b4208de71d89" providerId="AD" clId="Web-{017D27DD-ACE2-4C6B-863E-12102459C477}"/>
    <pc:docChg chg="modSld">
      <pc:chgData name="Yashneil Sawjiani" userId="S::sawjiani.y@northeastern.edu::4a99e7b4-3dd9-4529-bfcc-b4208de71d89" providerId="AD" clId="Web-{017D27DD-ACE2-4C6B-863E-12102459C477}" dt="2023-04-20T23:52:39.219" v="571" actId="1076"/>
      <pc:docMkLst>
        <pc:docMk/>
      </pc:docMkLst>
      <pc:sldChg chg="modSp">
        <pc:chgData name="Yashneil Sawjiani" userId="S::sawjiani.y@northeastern.edu::4a99e7b4-3dd9-4529-bfcc-b4208de71d89" providerId="AD" clId="Web-{017D27DD-ACE2-4C6B-863E-12102459C477}" dt="2023-04-20T23:19:19.270" v="21" actId="1076"/>
        <pc:sldMkLst>
          <pc:docMk/>
          <pc:sldMk cId="1475169344" sldId="303"/>
        </pc:sldMkLst>
        <pc:picChg chg="mod">
          <ac:chgData name="Yashneil Sawjiani" userId="S::sawjiani.y@northeastern.edu::4a99e7b4-3dd9-4529-bfcc-b4208de71d89" providerId="AD" clId="Web-{017D27DD-ACE2-4C6B-863E-12102459C477}" dt="2023-04-20T23:19:19.270" v="21" actId="1076"/>
          <ac:picMkLst>
            <pc:docMk/>
            <pc:sldMk cId="1475169344" sldId="303"/>
            <ac:picMk id="14" creationId="{98AEF02A-6EB4-3E33-34A4-26A3024827EC}"/>
          </ac:picMkLst>
        </pc:picChg>
      </pc:sldChg>
      <pc:sldChg chg="addSp delSp modSp">
        <pc:chgData name="Yashneil Sawjiani" userId="S::sawjiani.y@northeastern.edu::4a99e7b4-3dd9-4529-bfcc-b4208de71d89" providerId="AD" clId="Web-{017D27DD-ACE2-4C6B-863E-12102459C477}" dt="2023-04-20T23:18:39.738" v="19" actId="1076"/>
        <pc:sldMkLst>
          <pc:docMk/>
          <pc:sldMk cId="796549720" sldId="309"/>
        </pc:sldMkLst>
        <pc:spChg chg="mod">
          <ac:chgData name="Yashneil Sawjiani" userId="S::sawjiani.y@northeastern.edu::4a99e7b4-3dd9-4529-bfcc-b4208de71d89" providerId="AD" clId="Web-{017D27DD-ACE2-4C6B-863E-12102459C477}" dt="2023-04-20T23:18:39.738" v="19" actId="1076"/>
          <ac:spMkLst>
            <pc:docMk/>
            <pc:sldMk cId="796549720" sldId="309"/>
            <ac:spMk id="52" creationId="{2D729EC9-03AF-7F63-1FF6-E4185E583BEA}"/>
          </ac:spMkLst>
        </pc:spChg>
        <pc:picChg chg="add mod">
          <ac:chgData name="Yashneil Sawjiani" userId="S::sawjiani.y@northeastern.edu::4a99e7b4-3dd9-4529-bfcc-b4208de71d89" providerId="AD" clId="Web-{017D27DD-ACE2-4C6B-863E-12102459C477}" dt="2023-04-20T23:18:19.268" v="17" actId="1076"/>
          <ac:picMkLst>
            <pc:docMk/>
            <pc:sldMk cId="796549720" sldId="309"/>
            <ac:picMk id="2" creationId="{CA34A47B-7855-EF1D-60E9-7C499B3B8794}"/>
          </ac:picMkLst>
        </pc:picChg>
        <pc:picChg chg="del mod">
          <ac:chgData name="Yashneil Sawjiani" userId="S::sawjiani.y@northeastern.edu::4a99e7b4-3dd9-4529-bfcc-b4208de71d89" providerId="AD" clId="Web-{017D27DD-ACE2-4C6B-863E-12102459C477}" dt="2023-04-20T23:16:45.452" v="5"/>
          <ac:picMkLst>
            <pc:docMk/>
            <pc:sldMk cId="796549720" sldId="309"/>
            <ac:picMk id="19" creationId="{16BD5BE7-C863-A59D-F966-7B0DEAD27B9B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15:06.886" v="4" actId="1076"/>
          <ac:picMkLst>
            <pc:docMk/>
            <pc:sldMk cId="796549720" sldId="309"/>
            <ac:picMk id="26" creationId="{69A8B55D-7BAF-4C2B-42D4-19BF5D917E3B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17:01.718" v="8" actId="1076"/>
          <ac:picMkLst>
            <pc:docMk/>
            <pc:sldMk cId="796549720" sldId="309"/>
            <ac:picMk id="47" creationId="{FAF9DDEA-18F2-68C1-A971-94118B3DA8F9}"/>
          </ac:picMkLst>
        </pc:picChg>
      </pc:sldChg>
      <pc:sldChg chg="modSp">
        <pc:chgData name="Yashneil Sawjiani" userId="S::sawjiani.y@northeastern.edu::4a99e7b4-3dd9-4529-bfcc-b4208de71d89" providerId="AD" clId="Web-{017D27DD-ACE2-4C6B-863E-12102459C477}" dt="2023-04-20T23:14:45.651" v="1" actId="1076"/>
        <pc:sldMkLst>
          <pc:docMk/>
          <pc:sldMk cId="1318637033" sldId="325"/>
        </pc:sldMkLst>
        <pc:spChg chg="mod">
          <ac:chgData name="Yashneil Sawjiani" userId="S::sawjiani.y@northeastern.edu::4a99e7b4-3dd9-4529-bfcc-b4208de71d89" providerId="AD" clId="Web-{017D27DD-ACE2-4C6B-863E-12102459C477}" dt="2023-04-20T23:14:45.651" v="1" actId="1076"/>
          <ac:spMkLst>
            <pc:docMk/>
            <pc:sldMk cId="1318637033" sldId="325"/>
            <ac:spMk id="53" creationId="{4DFC7565-8BD3-4B0E-B404-2DB6CC7DEE87}"/>
          </ac:spMkLst>
        </pc:spChg>
        <pc:grpChg chg="mod">
          <ac:chgData name="Yashneil Sawjiani" userId="S::sawjiani.y@northeastern.edu::4a99e7b4-3dd9-4529-bfcc-b4208de71d89" providerId="AD" clId="Web-{017D27DD-ACE2-4C6B-863E-12102459C477}" dt="2023-04-20T23:14:40.697" v="0" actId="1076"/>
          <ac:grpSpMkLst>
            <pc:docMk/>
            <pc:sldMk cId="1318637033" sldId="325"/>
            <ac:grpSpMk id="39" creationId="{EB3D1A66-A2D9-4297-9B2E-AD952518A657}"/>
          </ac:grpSpMkLst>
        </pc:grpChg>
      </pc:sldChg>
      <pc:sldChg chg="addSp delSp modSp">
        <pc:chgData name="Yashneil Sawjiani" userId="S::sawjiani.y@northeastern.edu::4a99e7b4-3dd9-4529-bfcc-b4208de71d89" providerId="AD" clId="Web-{017D27DD-ACE2-4C6B-863E-12102459C477}" dt="2023-04-20T23:52:39.219" v="571" actId="1076"/>
        <pc:sldMkLst>
          <pc:docMk/>
          <pc:sldMk cId="2512406236" sldId="329"/>
        </pc:sldMkLst>
        <pc:spChg chg="mod">
          <ac:chgData name="Yashneil Sawjiani" userId="S::sawjiani.y@northeastern.edu::4a99e7b4-3dd9-4529-bfcc-b4208de71d89" providerId="AD" clId="Web-{017D27DD-ACE2-4C6B-863E-12102459C477}" dt="2023-04-20T23:26:49.334" v="85" actId="1076"/>
          <ac:spMkLst>
            <pc:docMk/>
            <pc:sldMk cId="2512406236" sldId="329"/>
            <ac:spMk id="2" creationId="{5157E796-D863-4479-B5B7-0FD8F82BE2CB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27:19.147" v="88" actId="1076"/>
          <ac:spMkLst>
            <pc:docMk/>
            <pc:sldMk cId="2512406236" sldId="329"/>
            <ac:spMk id="3" creationId="{FF9E9F59-8F67-42EA-81EF-1C6EA4E291B2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2:39.219" v="571" actId="1076"/>
          <ac:spMkLst>
            <pc:docMk/>
            <pc:sldMk cId="2512406236" sldId="329"/>
            <ac:spMk id="4" creationId="{7E3C7BF9-0E28-4273-8089-380DBC6EFEB5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2:11.780" v="567" actId="1076"/>
          <ac:spMkLst>
            <pc:docMk/>
            <pc:sldMk cId="2512406236" sldId="329"/>
            <ac:spMk id="5" creationId="{54E8C672-CE7F-41D5-8FD4-E3A8DC7CC444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2:18.062" v="568" actId="1076"/>
          <ac:spMkLst>
            <pc:docMk/>
            <pc:sldMk cId="2512406236" sldId="329"/>
            <ac:spMk id="6" creationId="{9F95865C-240D-4BB5-9904-CA53F0B4882F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27:53.774" v="92" actId="1076"/>
          <ac:spMkLst>
            <pc:docMk/>
            <pc:sldMk cId="2512406236" sldId="329"/>
            <ac:spMk id="7" creationId="{860258BE-7427-4A33-B3CD-FFC135623E71}"/>
          </ac:spMkLst>
        </pc:spChg>
        <pc:spChg chg="del mod">
          <ac:chgData name="Yashneil Sawjiani" userId="S::sawjiani.y@northeastern.edu::4a99e7b4-3dd9-4529-bfcc-b4208de71d89" providerId="AD" clId="Web-{017D27DD-ACE2-4C6B-863E-12102459C477}" dt="2023-04-20T23:33:53.443" v="208"/>
          <ac:spMkLst>
            <pc:docMk/>
            <pc:sldMk cId="2512406236" sldId="329"/>
            <ac:spMk id="9" creationId="{A2FB5629-957E-9F5B-0CA8-3C821E6D88F2}"/>
          </ac:spMkLst>
        </pc:spChg>
        <pc:spChg chg="add del">
          <ac:chgData name="Yashneil Sawjiani" userId="S::sawjiani.y@northeastern.edu::4a99e7b4-3dd9-4529-bfcc-b4208de71d89" providerId="AD" clId="Web-{017D27DD-ACE2-4C6B-863E-12102459C477}" dt="2023-04-20T23:33:47.458" v="206"/>
          <ac:spMkLst>
            <pc:docMk/>
            <pc:sldMk cId="2512406236" sldId="329"/>
            <ac:spMk id="13" creationId="{83294225-C71D-1955-1BC4-D9D6AD03ED74}"/>
          </ac:spMkLst>
        </pc:spChg>
        <pc:spChg chg="add del">
          <ac:chgData name="Yashneil Sawjiani" userId="S::sawjiani.y@northeastern.edu::4a99e7b4-3dd9-4529-bfcc-b4208de71d89" providerId="AD" clId="Web-{017D27DD-ACE2-4C6B-863E-12102459C477}" dt="2023-04-20T23:33:46.083" v="205"/>
          <ac:spMkLst>
            <pc:docMk/>
            <pc:sldMk cId="2512406236" sldId="329"/>
            <ac:spMk id="15" creationId="{7473003A-73A0-9B34-AF5C-1B2FE17D99B9}"/>
          </ac:spMkLst>
        </pc:spChg>
        <pc:spChg chg="add">
          <ac:chgData name="Yashneil Sawjiani" userId="S::sawjiani.y@northeastern.edu::4a99e7b4-3dd9-4529-bfcc-b4208de71d89" providerId="AD" clId="Web-{017D27DD-ACE2-4C6B-863E-12102459C477}" dt="2023-04-20T23:33:57.537" v="209"/>
          <ac:spMkLst>
            <pc:docMk/>
            <pc:sldMk cId="2512406236" sldId="329"/>
            <ac:spMk id="17" creationId="{DB4D0DA9-2EBA-8509-6CDD-4DBDBD897679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24:08.797" v="61" actId="1076"/>
          <ac:spMkLst>
            <pc:docMk/>
            <pc:sldMk cId="2512406236" sldId="329"/>
            <ac:spMk id="21" creationId="{4BB9D803-0AFA-4039-BFB4-B9C422B8B9AE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49:57.463" v="559" actId="1076"/>
          <ac:spMkLst>
            <pc:docMk/>
            <pc:sldMk cId="2512406236" sldId="329"/>
            <ac:spMk id="24" creationId="{0F2FEB8C-DB75-4FFA-90E4-A80721805969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24:08.812" v="63" actId="1076"/>
          <ac:spMkLst>
            <pc:docMk/>
            <pc:sldMk cId="2512406236" sldId="329"/>
            <ac:spMk id="27" creationId="{91F0FE92-A0E0-4E10-BF6B-C5A5D22AAC1E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47:34.145" v="471" actId="1076"/>
          <ac:spMkLst>
            <pc:docMk/>
            <pc:sldMk cId="2512406236" sldId="329"/>
            <ac:spMk id="30" creationId="{773F2C2A-03AF-4E08-9734-5A1049EC93C4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41:32.398" v="333" actId="1076"/>
          <ac:spMkLst>
            <pc:docMk/>
            <pc:sldMk cId="2512406236" sldId="329"/>
            <ac:spMk id="33" creationId="{12DC0B8F-C350-408D-9820-1E5E55256335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24:08.859" v="66" actId="1076"/>
          <ac:spMkLst>
            <pc:docMk/>
            <pc:sldMk cId="2512406236" sldId="329"/>
            <ac:spMk id="36" creationId="{BB055312-4E47-4F71-BBA0-B8CA9AB1EF46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49:45.416" v="558" actId="1076"/>
          <ac:spMkLst>
            <pc:docMk/>
            <pc:sldMk cId="2512406236" sldId="329"/>
            <ac:spMk id="39" creationId="{F5BFD6BF-C505-4ED0-A19E-BCACD45D76E0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0:55.278" v="562" actId="1076"/>
          <ac:spMkLst>
            <pc:docMk/>
            <pc:sldMk cId="2512406236" sldId="329"/>
            <ac:spMk id="40" creationId="{161DF287-E13F-4554-A1B9-2AAB7466EBF5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1:03.012" v="563" actId="1076"/>
          <ac:spMkLst>
            <pc:docMk/>
            <pc:sldMk cId="2512406236" sldId="329"/>
            <ac:spMk id="41" creationId="{69C78080-E826-4E57-91FB-EFB0C3DC123E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2:01.702" v="566" actId="1076"/>
          <ac:spMkLst>
            <pc:docMk/>
            <pc:sldMk cId="2512406236" sldId="329"/>
            <ac:spMk id="42" creationId="{CDFA28ED-857E-46C0-AB7B-033F6CC5AC01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50:40.683" v="561" actId="1076"/>
          <ac:spMkLst>
            <pc:docMk/>
            <pc:sldMk cId="2512406236" sldId="329"/>
            <ac:spMk id="43" creationId="{93924A40-619C-4DA7-92A6-2CD46F56E865}"/>
          </ac:spMkLst>
        </pc:spChg>
        <pc:spChg chg="mod">
          <ac:chgData name="Yashneil Sawjiani" userId="S::sawjiani.y@northeastern.edu::4a99e7b4-3dd9-4529-bfcc-b4208de71d89" providerId="AD" clId="Web-{017D27DD-ACE2-4C6B-863E-12102459C477}" dt="2023-04-20T23:47:06.707" v="468" actId="1076"/>
          <ac:spMkLst>
            <pc:docMk/>
            <pc:sldMk cId="2512406236" sldId="329"/>
            <ac:spMk id="44" creationId="{EBE97AF9-5CB5-4474-BBFA-6BCA901A047C}"/>
          </ac:spMkLst>
        </pc:spChg>
        <pc:grpChg chg="mod">
          <ac:chgData name="Yashneil Sawjiani" userId="S::sawjiani.y@northeastern.edu::4a99e7b4-3dd9-4529-bfcc-b4208de71d89" providerId="AD" clId="Web-{017D27DD-ACE2-4C6B-863E-12102459C477}" dt="2023-04-20T23:23:08.841" v="58" actId="14100"/>
          <ac:grpSpMkLst>
            <pc:docMk/>
            <pc:sldMk cId="2512406236" sldId="329"/>
            <ac:grpSpMk id="23" creationId="{3D06B75B-F727-4355-86E6-B959757FC0C8}"/>
          </ac:grpSpMkLst>
        </pc:grpChg>
        <pc:grpChg chg="mod">
          <ac:chgData name="Yashneil Sawjiani" userId="S::sawjiani.y@northeastern.edu::4a99e7b4-3dd9-4529-bfcc-b4208de71d89" providerId="AD" clId="Web-{017D27DD-ACE2-4C6B-863E-12102459C477}" dt="2023-04-20T23:23:08.841" v="54" actId="14100"/>
          <ac:grpSpMkLst>
            <pc:docMk/>
            <pc:sldMk cId="2512406236" sldId="329"/>
            <ac:grpSpMk id="26" creationId="{F4D80E66-5E9C-4A4B-B412-1BE5C448E7A6}"/>
          </ac:grpSpMkLst>
        </pc:grpChg>
        <pc:grpChg chg="mod">
          <ac:chgData name="Yashneil Sawjiani" userId="S::sawjiani.y@northeastern.edu::4a99e7b4-3dd9-4529-bfcc-b4208de71d89" providerId="AD" clId="Web-{017D27DD-ACE2-4C6B-863E-12102459C477}" dt="2023-04-20T23:23:08.841" v="57" actId="14100"/>
          <ac:grpSpMkLst>
            <pc:docMk/>
            <pc:sldMk cId="2512406236" sldId="329"/>
            <ac:grpSpMk id="35" creationId="{9C3F5E62-3741-4D35-8580-7B5F599961DC}"/>
          </ac:grpSpMkLst>
        </pc:grpChg>
        <pc:grpChg chg="mod">
          <ac:chgData name="Yashneil Sawjiani" userId="S::sawjiani.y@northeastern.edu::4a99e7b4-3dd9-4529-bfcc-b4208de71d89" providerId="AD" clId="Web-{017D27DD-ACE2-4C6B-863E-12102459C477}" dt="2023-04-20T23:52:24.578" v="569" actId="1076"/>
          <ac:grpSpMkLst>
            <pc:docMk/>
            <pc:sldMk cId="2512406236" sldId="329"/>
            <ac:grpSpMk id="38" creationId="{5362AED0-8380-40CA-9272-4E95121B7850}"/>
          </ac:grpSpMkLst>
        </pc:grpChg>
        <pc:grpChg chg="mod">
          <ac:chgData name="Yashneil Sawjiani" userId="S::sawjiani.y@northeastern.edu::4a99e7b4-3dd9-4529-bfcc-b4208de71d89" providerId="AD" clId="Web-{017D27DD-ACE2-4C6B-863E-12102459C477}" dt="2023-04-20T23:25:38.675" v="79" actId="1076"/>
          <ac:grpSpMkLst>
            <pc:docMk/>
            <pc:sldMk cId="2512406236" sldId="329"/>
            <ac:grpSpMk id="46" creationId="{95E6A551-9C20-4442-BABE-EDD2D7D59979}"/>
          </ac:grpSpMkLst>
        </pc:grpChg>
        <pc:grpChg chg="mod">
          <ac:chgData name="Yashneil Sawjiani" userId="S::sawjiani.y@northeastern.edu::4a99e7b4-3dd9-4529-bfcc-b4208de71d89" providerId="AD" clId="Web-{017D27DD-ACE2-4C6B-863E-12102459C477}" dt="2023-04-20T23:23:08.841" v="56" actId="14100"/>
          <ac:grpSpMkLst>
            <pc:docMk/>
            <pc:sldMk cId="2512406236" sldId="329"/>
            <ac:grpSpMk id="47" creationId="{B9884AC1-BA17-4178-9EF2-BB7A94B2EDF7}"/>
          </ac:grpSpMkLst>
        </pc:grpChg>
        <pc:picChg chg="mod">
          <ac:chgData name="Yashneil Sawjiani" userId="S::sawjiani.y@northeastern.edu::4a99e7b4-3dd9-4529-bfcc-b4208de71d89" providerId="AD" clId="Web-{017D27DD-ACE2-4C6B-863E-12102459C477}" dt="2023-04-20T23:24:08.875" v="67" actId="1076"/>
          <ac:picMkLst>
            <pc:docMk/>
            <pc:sldMk cId="2512406236" sldId="329"/>
            <ac:picMk id="55" creationId="{395A877A-6E31-BB1A-D3BB-CD66138EC079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24:08.906" v="68" actId="1076"/>
          <ac:picMkLst>
            <pc:docMk/>
            <pc:sldMk cId="2512406236" sldId="329"/>
            <ac:picMk id="63" creationId="{FA2DB458-63AC-C3C2-6F44-5D98CC3D7648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47:34.176" v="472" actId="1076"/>
          <ac:picMkLst>
            <pc:docMk/>
            <pc:sldMk cId="2512406236" sldId="329"/>
            <ac:picMk id="69" creationId="{68197BDD-A978-EF12-99EB-1DF7C768B1F4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41:41.413" v="335" actId="1076"/>
          <ac:picMkLst>
            <pc:docMk/>
            <pc:sldMk cId="2512406236" sldId="329"/>
            <ac:picMk id="71" creationId="{95203488-8232-3F90-0FC8-D4D70EA00ED1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24:08.968" v="71" actId="1076"/>
          <ac:picMkLst>
            <pc:docMk/>
            <pc:sldMk cId="2512406236" sldId="329"/>
            <ac:picMk id="73" creationId="{A1992F0E-166A-EF1E-ADAC-EBDDF5D2748C}"/>
          </ac:picMkLst>
        </pc:picChg>
        <pc:picChg chg="mod">
          <ac:chgData name="Yashneil Sawjiani" userId="S::sawjiani.y@northeastern.edu::4a99e7b4-3dd9-4529-bfcc-b4208de71d89" providerId="AD" clId="Web-{017D27DD-ACE2-4C6B-863E-12102459C477}" dt="2023-04-20T23:37:02.419" v="236" actId="1076"/>
          <ac:picMkLst>
            <pc:docMk/>
            <pc:sldMk cId="2512406236" sldId="329"/>
            <ac:picMk id="75" creationId="{EE505185-711E-8C35-6733-AEF28960A250}"/>
          </ac:picMkLst>
        </pc:picChg>
      </pc:sldChg>
    </pc:docChg>
  </pc:docChgLst>
  <pc:docChgLst>
    <pc:chgData name="Yashneil Sawjiani" userId="S::sawjiani.y@northeastern.edu::4a99e7b4-3dd9-4529-bfcc-b4208de71d89" providerId="AD" clId="Web-{499756B0-7797-4705-B5DD-5E50C9DD02F4}"/>
    <pc:docChg chg="modSld">
      <pc:chgData name="Yashneil Sawjiani" userId="S::sawjiani.y@northeastern.edu::4a99e7b4-3dd9-4529-bfcc-b4208de71d89" providerId="AD" clId="Web-{499756B0-7797-4705-B5DD-5E50C9DD02F4}" dt="2023-04-21T00:40:34.109" v="7" actId="1076"/>
      <pc:docMkLst>
        <pc:docMk/>
      </pc:docMkLst>
      <pc:sldChg chg="modSp">
        <pc:chgData name="Yashneil Sawjiani" userId="S::sawjiani.y@northeastern.edu::4a99e7b4-3dd9-4529-bfcc-b4208de71d89" providerId="AD" clId="Web-{499756B0-7797-4705-B5DD-5E50C9DD02F4}" dt="2023-04-21T00:40:11.546" v="1" actId="20577"/>
        <pc:sldMkLst>
          <pc:docMk/>
          <pc:sldMk cId="796549720" sldId="309"/>
        </pc:sldMkLst>
        <pc:spChg chg="mod">
          <ac:chgData name="Yashneil Sawjiani" userId="S::sawjiani.y@northeastern.edu::4a99e7b4-3dd9-4529-bfcc-b4208de71d89" providerId="AD" clId="Web-{499756B0-7797-4705-B5DD-5E50C9DD02F4}" dt="2023-04-21T00:40:11.546" v="1" actId="20577"/>
          <ac:spMkLst>
            <pc:docMk/>
            <pc:sldMk cId="796549720" sldId="309"/>
            <ac:spMk id="30" creationId="{D9E960C8-30DF-EA9D-318E-068A9F291833}"/>
          </ac:spMkLst>
        </pc:spChg>
      </pc:sldChg>
      <pc:sldChg chg="modSp">
        <pc:chgData name="Yashneil Sawjiani" userId="S::sawjiani.y@northeastern.edu::4a99e7b4-3dd9-4529-bfcc-b4208de71d89" providerId="AD" clId="Web-{499756B0-7797-4705-B5DD-5E50C9DD02F4}" dt="2023-04-21T00:40:34.109" v="7" actId="1076"/>
        <pc:sldMkLst>
          <pc:docMk/>
          <pc:sldMk cId="3924892528" sldId="321"/>
        </pc:sldMkLst>
        <pc:spChg chg="mod">
          <ac:chgData name="Yashneil Sawjiani" userId="S::sawjiani.y@northeastern.edu::4a99e7b4-3dd9-4529-bfcc-b4208de71d89" providerId="AD" clId="Web-{499756B0-7797-4705-B5DD-5E50C9DD02F4}" dt="2023-04-21T00:40:34.109" v="7" actId="1076"/>
          <ac:spMkLst>
            <pc:docMk/>
            <pc:sldMk cId="3924892528" sldId="321"/>
            <ac:spMk id="6" creationId="{DAA73F40-AF27-9F07-4B48-5B8C0BA7AF84}"/>
          </ac:spMkLst>
        </pc:spChg>
      </pc:sldChg>
    </pc:docChg>
  </pc:docChgLst>
  <pc:docChgLst>
    <pc:chgData name="Gaurav Patil" userId="S::patil.gaur@northeastern.edu::76c3c7f2-d6ec-489a-a7fc-94c6e0882ffa" providerId="AD" clId="Web-{610F9917-8FFD-0ACD-8BF4-6EBD5B7D8705}"/>
    <pc:docChg chg="modSld">
      <pc:chgData name="Gaurav Patil" userId="S::patil.gaur@northeastern.edu::76c3c7f2-d6ec-489a-a7fc-94c6e0882ffa" providerId="AD" clId="Web-{610F9917-8FFD-0ACD-8BF4-6EBD5B7D8705}" dt="2023-04-21T00:38:43.496" v="84"/>
      <pc:docMkLst>
        <pc:docMk/>
      </pc:docMkLst>
      <pc:sldChg chg="addSp delSp modSp addAnim delAnim">
        <pc:chgData name="Gaurav Patil" userId="S::patil.gaur@northeastern.edu::76c3c7f2-d6ec-489a-a7fc-94c6e0882ffa" providerId="AD" clId="Web-{610F9917-8FFD-0ACD-8BF4-6EBD5B7D8705}" dt="2023-04-21T00:38:43.496" v="84"/>
        <pc:sldMkLst>
          <pc:docMk/>
          <pc:sldMk cId="1703518269" sldId="310"/>
        </pc:sldMkLst>
        <pc:grpChg chg="del">
          <ac:chgData name="Gaurav Patil" userId="S::patil.gaur@northeastern.edu::76c3c7f2-d6ec-489a-a7fc-94c6e0882ffa" providerId="AD" clId="Web-{610F9917-8FFD-0ACD-8BF4-6EBD5B7D8705}" dt="2023-04-21T00:35:32.031" v="68"/>
          <ac:grpSpMkLst>
            <pc:docMk/>
            <pc:sldMk cId="1703518269" sldId="310"/>
            <ac:grpSpMk id="24" creationId="{3F90EADF-6750-D26A-819B-4558BE50558C}"/>
          </ac:grpSpMkLst>
        </pc:grpChg>
        <pc:picChg chg="add mod">
          <ac:chgData name="Gaurav Patil" userId="S::patil.gaur@northeastern.edu::76c3c7f2-d6ec-489a-a7fc-94c6e0882ffa" providerId="AD" clId="Web-{610F9917-8FFD-0ACD-8BF4-6EBD5B7D8705}" dt="2023-04-21T00:36:14.065" v="74" actId="14100"/>
          <ac:picMkLst>
            <pc:docMk/>
            <pc:sldMk cId="1703518269" sldId="310"/>
            <ac:picMk id="5" creationId="{6CB135B4-C4A8-B33A-8839-367AA2587CC0}"/>
          </ac:picMkLst>
        </pc:picChg>
        <pc:picChg chg="add mod">
          <ac:chgData name="Gaurav Patil" userId="S::patil.gaur@northeastern.edu::76c3c7f2-d6ec-489a-a7fc-94c6e0882ffa" providerId="AD" clId="Web-{610F9917-8FFD-0ACD-8BF4-6EBD5B7D8705}" dt="2023-04-21T00:37:50.712" v="81" actId="14100"/>
          <ac:picMkLst>
            <pc:docMk/>
            <pc:sldMk cId="1703518269" sldId="310"/>
            <ac:picMk id="6" creationId="{78A46079-F89E-09A5-2F4F-10E27E616B17}"/>
          </ac:picMkLst>
        </pc:picChg>
        <pc:picChg chg="del">
          <ac:chgData name="Gaurav Patil" userId="S::patil.gaur@northeastern.edu::76c3c7f2-d6ec-489a-a7fc-94c6e0882ffa" providerId="AD" clId="Web-{610F9917-8FFD-0ACD-8BF4-6EBD5B7D8705}" dt="2023-04-21T00:36:58.646" v="76"/>
          <ac:picMkLst>
            <pc:docMk/>
            <pc:sldMk cId="1703518269" sldId="310"/>
            <ac:picMk id="9" creationId="{C5642BE3-6CA0-2578-2449-54544C21CACE}"/>
          </ac:picMkLst>
        </pc:picChg>
        <pc:picChg chg="ord">
          <ac:chgData name="Gaurav Patil" userId="S::patil.gaur@northeastern.edu::76c3c7f2-d6ec-489a-a7fc-94c6e0882ffa" providerId="AD" clId="Web-{610F9917-8FFD-0ACD-8BF4-6EBD5B7D8705}" dt="2023-04-21T00:38:07.307" v="82"/>
          <ac:picMkLst>
            <pc:docMk/>
            <pc:sldMk cId="1703518269" sldId="310"/>
            <ac:picMk id="11" creationId="{D70B781D-58B0-3247-E0B6-6D8A87447B4C}"/>
          </ac:picMkLst>
        </pc:picChg>
      </pc:sldChg>
      <pc:sldChg chg="modSp">
        <pc:chgData name="Gaurav Patil" userId="S::patil.gaur@northeastern.edu::76c3c7f2-d6ec-489a-a7fc-94c6e0882ffa" providerId="AD" clId="Web-{610F9917-8FFD-0ACD-8BF4-6EBD5B7D8705}" dt="2023-04-20T22:17:39.645" v="61" actId="20577"/>
        <pc:sldMkLst>
          <pc:docMk/>
          <pc:sldMk cId="1318637033" sldId="325"/>
        </pc:sldMkLst>
        <pc:spChg chg="mod">
          <ac:chgData name="Gaurav Patil" userId="S::patil.gaur@northeastern.edu::76c3c7f2-d6ec-489a-a7fc-94c6e0882ffa" providerId="AD" clId="Web-{610F9917-8FFD-0ACD-8BF4-6EBD5B7D8705}" dt="2023-04-20T22:17:39.645" v="61" actId="20577"/>
          <ac:spMkLst>
            <pc:docMk/>
            <pc:sldMk cId="1318637033" sldId="325"/>
            <ac:spMk id="53" creationId="{4DFC7565-8BD3-4B0E-B404-2DB6CC7DEE87}"/>
          </ac:spMkLst>
        </pc:spChg>
        <pc:spChg chg="mod">
          <ac:chgData name="Gaurav Patil" userId="S::patil.gaur@northeastern.edu::76c3c7f2-d6ec-489a-a7fc-94c6e0882ffa" providerId="AD" clId="Web-{610F9917-8FFD-0ACD-8BF4-6EBD5B7D8705}" dt="2023-04-20T22:16:44.096" v="23" actId="20577"/>
          <ac:spMkLst>
            <pc:docMk/>
            <pc:sldMk cId="1318637033" sldId="325"/>
            <ac:spMk id="57" creationId="{7BDCBB09-D0B2-4074-82C7-6679F4BCCB8B}"/>
          </ac:spMkLst>
        </pc:spChg>
        <pc:spChg chg="mod">
          <ac:chgData name="Gaurav Patil" userId="S::patil.gaur@northeastern.edu::76c3c7f2-d6ec-489a-a7fc-94c6e0882ffa" providerId="AD" clId="Web-{610F9917-8FFD-0ACD-8BF4-6EBD5B7D8705}" dt="2023-04-20T22:17:10.800" v="40" actId="20577"/>
          <ac:spMkLst>
            <pc:docMk/>
            <pc:sldMk cId="1318637033" sldId="325"/>
            <ac:spMk id="67" creationId="{E2346D2C-A7BD-4FC3-97F6-C4028D4BBF75}"/>
          </ac:spMkLst>
        </pc:spChg>
        <pc:spChg chg="mod">
          <ac:chgData name="Gaurav Patil" userId="S::patil.gaur@northeastern.edu::76c3c7f2-d6ec-489a-a7fc-94c6e0882ffa" providerId="AD" clId="Web-{610F9917-8FFD-0ACD-8BF4-6EBD5B7D8705}" dt="2023-04-20T22:16:56.518" v="27" actId="20577"/>
          <ac:spMkLst>
            <pc:docMk/>
            <pc:sldMk cId="1318637033" sldId="325"/>
            <ac:spMk id="69" creationId="{BE8BCBE4-678E-43C6-A3C0-C270B0B7048E}"/>
          </ac:spMkLst>
        </pc:spChg>
      </pc:sldChg>
      <pc:sldChg chg="modSp">
        <pc:chgData name="Gaurav Patil" userId="S::patil.gaur@northeastern.edu::76c3c7f2-d6ec-489a-a7fc-94c6e0882ffa" providerId="AD" clId="Web-{610F9917-8FFD-0ACD-8BF4-6EBD5B7D8705}" dt="2023-04-20T22:28:01.090" v="66" actId="1076"/>
        <pc:sldMkLst>
          <pc:docMk/>
          <pc:sldMk cId="3761836632" sldId="327"/>
        </pc:sldMkLst>
        <pc:picChg chg="mod">
          <ac:chgData name="Gaurav Patil" userId="S::patil.gaur@northeastern.edu::76c3c7f2-d6ec-489a-a7fc-94c6e0882ffa" providerId="AD" clId="Web-{610F9917-8FFD-0ACD-8BF4-6EBD5B7D8705}" dt="2023-04-20T22:28:01.090" v="66" actId="1076"/>
          <ac:picMkLst>
            <pc:docMk/>
            <pc:sldMk cId="3761836632" sldId="327"/>
            <ac:picMk id="22" creationId="{55B79EF1-5372-FB7F-029C-B29C7B1993E5}"/>
          </ac:picMkLst>
        </pc:picChg>
        <pc:picChg chg="mod">
          <ac:chgData name="Gaurav Patil" userId="S::patil.gaur@northeastern.edu::76c3c7f2-d6ec-489a-a7fc-94c6e0882ffa" providerId="AD" clId="Web-{610F9917-8FFD-0ACD-8BF4-6EBD5B7D8705}" dt="2023-04-20T22:27:58.715" v="65" actId="1076"/>
          <ac:picMkLst>
            <pc:docMk/>
            <pc:sldMk cId="3761836632" sldId="327"/>
            <ac:picMk id="29" creationId="{7E9E3784-A7C3-54F5-1249-82B50A0C4BF5}"/>
          </ac:picMkLst>
        </pc:picChg>
      </pc:sldChg>
    </pc:docChg>
  </pc:docChgLst>
  <pc:docChgLst>
    <pc:chgData name="Sanora Gonsalves" userId="0caa9b1a-fb67-4d19-8ebb-eb50adf0ff40" providerId="ADAL" clId="{9CAAA9E2-BFA3-0E4A-8005-09E51F3C5AD6}"/>
    <pc:docChg chg="undo custSel modSld">
      <pc:chgData name="Sanora Gonsalves" userId="0caa9b1a-fb67-4d19-8ebb-eb50adf0ff40" providerId="ADAL" clId="{9CAAA9E2-BFA3-0E4A-8005-09E51F3C5AD6}" dt="2023-04-21T00:31:38.674" v="478" actId="20577"/>
      <pc:docMkLst>
        <pc:docMk/>
      </pc:docMkLst>
      <pc:sldChg chg="modSp mod">
        <pc:chgData name="Sanora Gonsalves" userId="0caa9b1a-fb67-4d19-8ebb-eb50adf0ff40" providerId="ADAL" clId="{9CAAA9E2-BFA3-0E4A-8005-09E51F3C5AD6}" dt="2023-04-21T00:09:44.198" v="300" actId="20577"/>
        <pc:sldMkLst>
          <pc:docMk/>
          <pc:sldMk cId="436606948" sldId="268"/>
        </pc:sldMkLst>
        <pc:spChg chg="mod">
          <ac:chgData name="Sanora Gonsalves" userId="0caa9b1a-fb67-4d19-8ebb-eb50adf0ff40" providerId="ADAL" clId="{9CAAA9E2-BFA3-0E4A-8005-09E51F3C5AD6}" dt="2023-04-21T00:09:44.198" v="300" actId="20577"/>
          <ac:spMkLst>
            <pc:docMk/>
            <pc:sldMk cId="436606948" sldId="268"/>
            <ac:spMk id="29" creationId="{2416B777-B297-4CD5-99F8-4134285B91D0}"/>
          </ac:spMkLst>
        </pc:spChg>
        <pc:spChg chg="mod">
          <ac:chgData name="Sanora Gonsalves" userId="0caa9b1a-fb67-4d19-8ebb-eb50adf0ff40" providerId="ADAL" clId="{9CAAA9E2-BFA3-0E4A-8005-09E51F3C5AD6}" dt="2023-04-21T00:09:32.099" v="277" actId="20577"/>
          <ac:spMkLst>
            <pc:docMk/>
            <pc:sldMk cId="436606948" sldId="268"/>
            <ac:spMk id="31" creationId="{B1011C5E-E9DD-4F3B-9173-94BFA45AC6CD}"/>
          </ac:spMkLst>
        </pc:spChg>
        <pc:spChg chg="mod">
          <ac:chgData name="Sanora Gonsalves" userId="0caa9b1a-fb67-4d19-8ebb-eb50adf0ff40" providerId="ADAL" clId="{9CAAA9E2-BFA3-0E4A-8005-09E51F3C5AD6}" dt="2023-04-21T00:09:36.989" v="291" actId="20577"/>
          <ac:spMkLst>
            <pc:docMk/>
            <pc:sldMk cId="436606948" sldId="268"/>
            <ac:spMk id="35" creationId="{841B13FA-9737-4362-866C-6734AE4C2953}"/>
          </ac:spMkLst>
        </pc:spChg>
        <pc:spChg chg="mod">
          <ac:chgData name="Sanora Gonsalves" userId="0caa9b1a-fb67-4d19-8ebb-eb50adf0ff40" providerId="ADAL" clId="{9CAAA9E2-BFA3-0E4A-8005-09E51F3C5AD6}" dt="2023-04-21T00:08:53.022" v="260" actId="20577"/>
          <ac:spMkLst>
            <pc:docMk/>
            <pc:sldMk cId="436606948" sldId="268"/>
            <ac:spMk id="42" creationId="{5E9483E7-F09A-4BCE-97A1-74CDAC13A2AC}"/>
          </ac:spMkLst>
        </pc:spChg>
        <pc:spChg chg="mod">
          <ac:chgData name="Sanora Gonsalves" userId="0caa9b1a-fb67-4d19-8ebb-eb50adf0ff40" providerId="ADAL" clId="{9CAAA9E2-BFA3-0E4A-8005-09E51F3C5AD6}" dt="2023-04-21T00:08:19.623" v="246" actId="20577"/>
          <ac:spMkLst>
            <pc:docMk/>
            <pc:sldMk cId="436606948" sldId="268"/>
            <ac:spMk id="45" creationId="{2BDAD135-682E-41D5-94F7-48F4B3618F3C}"/>
          </ac:spMkLst>
        </pc:spChg>
        <pc:spChg chg="mod">
          <ac:chgData name="Sanora Gonsalves" userId="0caa9b1a-fb67-4d19-8ebb-eb50adf0ff40" providerId="ADAL" clId="{9CAAA9E2-BFA3-0E4A-8005-09E51F3C5AD6}" dt="2023-04-21T00:09:01.473" v="275" actId="20577"/>
          <ac:spMkLst>
            <pc:docMk/>
            <pc:sldMk cId="436606948" sldId="268"/>
            <ac:spMk id="47" creationId="{5E866539-4757-4E62-A34E-46EFCBD521CA}"/>
          </ac:spMkLst>
        </pc:spChg>
        <pc:picChg chg="mod">
          <ac:chgData name="Sanora Gonsalves" userId="0caa9b1a-fb67-4d19-8ebb-eb50adf0ff40" providerId="ADAL" clId="{9CAAA9E2-BFA3-0E4A-8005-09E51F3C5AD6}" dt="2023-04-21T00:05:04.237" v="37" actId="14100"/>
          <ac:picMkLst>
            <pc:docMk/>
            <pc:sldMk cId="436606948" sldId="268"/>
            <ac:picMk id="3" creationId="{41E71952-0734-C5CA-5857-92A0DDBB46F3}"/>
          </ac:picMkLst>
        </pc:picChg>
      </pc:sldChg>
      <pc:sldChg chg="addSp delSp modSp mod">
        <pc:chgData name="Sanora Gonsalves" userId="0caa9b1a-fb67-4d19-8ebb-eb50adf0ff40" providerId="ADAL" clId="{9CAAA9E2-BFA3-0E4A-8005-09E51F3C5AD6}" dt="2023-04-21T00:04:53.052" v="36" actId="1076"/>
        <pc:sldMkLst>
          <pc:docMk/>
          <pc:sldMk cId="1475169344" sldId="303"/>
        </pc:sldMkLst>
        <pc:picChg chg="add mod">
          <ac:chgData name="Sanora Gonsalves" userId="0caa9b1a-fb67-4d19-8ebb-eb50adf0ff40" providerId="ADAL" clId="{9CAAA9E2-BFA3-0E4A-8005-09E51F3C5AD6}" dt="2023-04-21T00:04:53.052" v="36" actId="1076"/>
          <ac:picMkLst>
            <pc:docMk/>
            <pc:sldMk cId="1475169344" sldId="303"/>
            <ac:picMk id="7" creationId="{A048349A-A7C4-7F31-15B6-A70C6BAD2C71}"/>
          </ac:picMkLst>
        </pc:picChg>
        <pc:picChg chg="del">
          <ac:chgData name="Sanora Gonsalves" userId="0caa9b1a-fb67-4d19-8ebb-eb50adf0ff40" providerId="ADAL" clId="{9CAAA9E2-BFA3-0E4A-8005-09E51F3C5AD6}" dt="2023-04-21T00:04:28.408" v="28" actId="478"/>
          <ac:picMkLst>
            <pc:docMk/>
            <pc:sldMk cId="1475169344" sldId="303"/>
            <ac:picMk id="14" creationId="{98AEF02A-6EB4-3E33-34A4-26A3024827EC}"/>
          </ac:picMkLst>
        </pc:picChg>
      </pc:sldChg>
      <pc:sldChg chg="addSp delSp modSp mod">
        <pc:chgData name="Sanora Gonsalves" userId="0caa9b1a-fb67-4d19-8ebb-eb50adf0ff40" providerId="ADAL" clId="{9CAAA9E2-BFA3-0E4A-8005-09E51F3C5AD6}" dt="2023-04-21T00:31:38.674" v="478" actId="20577"/>
        <pc:sldMkLst>
          <pc:docMk/>
          <pc:sldMk cId="1974245347" sldId="317"/>
        </pc:sldMkLst>
        <pc:spChg chg="add del mod">
          <ac:chgData name="Sanora Gonsalves" userId="0caa9b1a-fb67-4d19-8ebb-eb50adf0ff40" providerId="ADAL" clId="{9CAAA9E2-BFA3-0E4A-8005-09E51F3C5AD6}" dt="2023-04-21T00:26:19.972" v="329"/>
          <ac:spMkLst>
            <pc:docMk/>
            <pc:sldMk cId="1974245347" sldId="317"/>
            <ac:spMk id="9" creationId="{F11A8F28-07F2-6A95-BBBE-1F5704897A12}"/>
          </ac:spMkLst>
        </pc:spChg>
        <pc:spChg chg="add mod">
          <ac:chgData name="Sanora Gonsalves" userId="0caa9b1a-fb67-4d19-8ebb-eb50adf0ff40" providerId="ADAL" clId="{9CAAA9E2-BFA3-0E4A-8005-09E51F3C5AD6}" dt="2023-04-21T00:30:25.884" v="467" actId="14100"/>
          <ac:spMkLst>
            <pc:docMk/>
            <pc:sldMk cId="1974245347" sldId="317"/>
            <ac:spMk id="11" creationId="{F73F21B8-E34B-A422-E323-06AD90888005}"/>
          </ac:spMkLst>
        </pc:spChg>
        <pc:spChg chg="mod">
          <ac:chgData name="Sanora Gonsalves" userId="0caa9b1a-fb67-4d19-8ebb-eb50adf0ff40" providerId="ADAL" clId="{9CAAA9E2-BFA3-0E4A-8005-09E51F3C5AD6}" dt="2023-04-21T00:27:14.835" v="341" actId="1076"/>
          <ac:spMkLst>
            <pc:docMk/>
            <pc:sldMk cId="1974245347" sldId="317"/>
            <ac:spMk id="12" creationId="{BAD913A5-3889-0BEF-729B-E764D941FB03}"/>
          </ac:spMkLst>
        </pc:spChg>
        <pc:spChg chg="add mod">
          <ac:chgData name="Sanora Gonsalves" userId="0caa9b1a-fb67-4d19-8ebb-eb50adf0ff40" providerId="ADAL" clId="{9CAAA9E2-BFA3-0E4A-8005-09E51F3C5AD6}" dt="2023-04-21T00:31:04.491" v="472" actId="207"/>
          <ac:spMkLst>
            <pc:docMk/>
            <pc:sldMk cId="1974245347" sldId="317"/>
            <ac:spMk id="13" creationId="{D382A66F-20D8-9610-5373-27E26F9B2D51}"/>
          </ac:spMkLst>
        </pc:spChg>
        <pc:spChg chg="mod">
          <ac:chgData name="Sanora Gonsalves" userId="0caa9b1a-fb67-4d19-8ebb-eb50adf0ff40" providerId="ADAL" clId="{9CAAA9E2-BFA3-0E4A-8005-09E51F3C5AD6}" dt="2023-04-21T00:27:27.888" v="344" actId="1076"/>
          <ac:spMkLst>
            <pc:docMk/>
            <pc:sldMk cId="1974245347" sldId="317"/>
            <ac:spMk id="14" creationId="{971FF52C-4400-693F-4EEB-CD8974D970D7}"/>
          </ac:spMkLst>
        </pc:spChg>
        <pc:spChg chg="mod">
          <ac:chgData name="Sanora Gonsalves" userId="0caa9b1a-fb67-4d19-8ebb-eb50adf0ff40" providerId="ADAL" clId="{9CAAA9E2-BFA3-0E4A-8005-09E51F3C5AD6}" dt="2023-04-21T00:28:11.822" v="355"/>
          <ac:spMkLst>
            <pc:docMk/>
            <pc:sldMk cId="1974245347" sldId="317"/>
            <ac:spMk id="15" creationId="{3E83EA7A-DC74-88F8-761A-35C5A5B3A5B7}"/>
          </ac:spMkLst>
        </pc:spChg>
        <pc:spChg chg="mod">
          <ac:chgData name="Sanora Gonsalves" userId="0caa9b1a-fb67-4d19-8ebb-eb50adf0ff40" providerId="ADAL" clId="{9CAAA9E2-BFA3-0E4A-8005-09E51F3C5AD6}" dt="2023-04-21T00:04:40.277" v="29" actId="931"/>
          <ac:spMkLst>
            <pc:docMk/>
            <pc:sldMk cId="1974245347" sldId="317"/>
            <ac:spMk id="16" creationId="{DCAC6874-FC78-41F1-091D-82179EE7F2F1}"/>
          </ac:spMkLst>
        </pc:spChg>
        <pc:spChg chg="mod">
          <ac:chgData name="Sanora Gonsalves" userId="0caa9b1a-fb67-4d19-8ebb-eb50adf0ff40" providerId="ADAL" clId="{9CAAA9E2-BFA3-0E4A-8005-09E51F3C5AD6}" dt="2023-04-21T00:26:45.300" v="336" actId="14100"/>
          <ac:spMkLst>
            <pc:docMk/>
            <pc:sldMk cId="1974245347" sldId="317"/>
            <ac:spMk id="17" creationId="{3FBDFBD5-A0AA-A97D-EDC0-53A1FC92E424}"/>
          </ac:spMkLst>
        </pc:spChg>
        <pc:spChg chg="mod">
          <ac:chgData name="Sanora Gonsalves" userId="0caa9b1a-fb67-4d19-8ebb-eb50adf0ff40" providerId="ADAL" clId="{9CAAA9E2-BFA3-0E4A-8005-09E51F3C5AD6}" dt="2023-04-21T00:28:01.804" v="352" actId="1076"/>
          <ac:spMkLst>
            <pc:docMk/>
            <pc:sldMk cId="1974245347" sldId="317"/>
            <ac:spMk id="18" creationId="{6C80303F-44E9-3C40-EF60-9BFA042C3F95}"/>
          </ac:spMkLst>
        </pc:spChg>
        <pc:spChg chg="mod">
          <ac:chgData name="Sanora Gonsalves" userId="0caa9b1a-fb67-4d19-8ebb-eb50adf0ff40" providerId="ADAL" clId="{9CAAA9E2-BFA3-0E4A-8005-09E51F3C5AD6}" dt="2023-04-21T00:31:35.325" v="476" actId="20577"/>
          <ac:spMkLst>
            <pc:docMk/>
            <pc:sldMk cId="1974245347" sldId="317"/>
            <ac:spMk id="21" creationId="{AA92244E-E747-5378-192B-BE0CE04F294F}"/>
          </ac:spMkLst>
        </pc:spChg>
        <pc:spChg chg="mod">
          <ac:chgData name="Sanora Gonsalves" userId="0caa9b1a-fb67-4d19-8ebb-eb50adf0ff40" providerId="ADAL" clId="{9CAAA9E2-BFA3-0E4A-8005-09E51F3C5AD6}" dt="2023-04-21T00:31:38.674" v="478" actId="20577"/>
          <ac:spMkLst>
            <pc:docMk/>
            <pc:sldMk cId="1974245347" sldId="317"/>
            <ac:spMk id="22" creationId="{2C9D3AEC-3945-26B4-37E2-A23747ED1B55}"/>
          </ac:spMkLst>
        </pc:spChg>
        <pc:spChg chg="mod">
          <ac:chgData name="Sanora Gonsalves" userId="0caa9b1a-fb67-4d19-8ebb-eb50adf0ff40" providerId="ADAL" clId="{9CAAA9E2-BFA3-0E4A-8005-09E51F3C5AD6}" dt="2023-04-21T00:28:06.635" v="353" actId="1076"/>
          <ac:spMkLst>
            <pc:docMk/>
            <pc:sldMk cId="1974245347" sldId="317"/>
            <ac:spMk id="31" creationId="{A0E1C5A4-01B8-4FDC-AD9E-CF130870D095}"/>
          </ac:spMkLst>
        </pc:spChg>
        <pc:spChg chg="mod">
          <ac:chgData name="Sanora Gonsalves" userId="0caa9b1a-fb67-4d19-8ebb-eb50adf0ff40" providerId="ADAL" clId="{9CAAA9E2-BFA3-0E4A-8005-09E51F3C5AD6}" dt="2023-04-21T00:27:55.067" v="350" actId="1076"/>
          <ac:spMkLst>
            <pc:docMk/>
            <pc:sldMk cId="1974245347" sldId="317"/>
            <ac:spMk id="33" creationId="{F0D9BD00-599A-3AFD-B6E8-4AABBCE0211A}"/>
          </ac:spMkLst>
        </pc:spChg>
        <pc:spChg chg="mod">
          <ac:chgData name="Sanora Gonsalves" userId="0caa9b1a-fb67-4d19-8ebb-eb50adf0ff40" providerId="ADAL" clId="{9CAAA9E2-BFA3-0E4A-8005-09E51F3C5AD6}" dt="2023-04-21T00:27:58.751" v="351" actId="1076"/>
          <ac:spMkLst>
            <pc:docMk/>
            <pc:sldMk cId="1974245347" sldId="317"/>
            <ac:spMk id="35" creationId="{85EC5DEF-BCAE-DD07-9BBC-4DB64582CF5C}"/>
          </ac:spMkLst>
        </pc:spChg>
        <pc:spChg chg="mod">
          <ac:chgData name="Sanora Gonsalves" userId="0caa9b1a-fb67-4d19-8ebb-eb50adf0ff40" providerId="ADAL" clId="{9CAAA9E2-BFA3-0E4A-8005-09E51F3C5AD6}" dt="2023-04-21T00:04:40.277" v="29" actId="931"/>
          <ac:spMkLst>
            <pc:docMk/>
            <pc:sldMk cId="1974245347" sldId="317"/>
            <ac:spMk id="52" creationId="{00DF35FD-19B5-74AC-0F9E-68CC45A3574E}"/>
          </ac:spMkLst>
        </pc:spChg>
        <pc:spChg chg="mod">
          <ac:chgData name="Sanora Gonsalves" userId="0caa9b1a-fb67-4d19-8ebb-eb50adf0ff40" providerId="ADAL" clId="{9CAAA9E2-BFA3-0E4A-8005-09E51F3C5AD6}" dt="2023-04-21T00:04:40.277" v="29" actId="931"/>
          <ac:spMkLst>
            <pc:docMk/>
            <pc:sldMk cId="1974245347" sldId="317"/>
            <ac:spMk id="53" creationId="{E7E03F2A-A777-5993-9934-7C83A4DEF3AF}"/>
          </ac:spMkLst>
        </pc:spChg>
        <pc:spChg chg="mod">
          <ac:chgData name="Sanora Gonsalves" userId="0caa9b1a-fb67-4d19-8ebb-eb50adf0ff40" providerId="ADAL" clId="{9CAAA9E2-BFA3-0E4A-8005-09E51F3C5AD6}" dt="2023-04-21T00:24:18.177" v="311" actId="5793"/>
          <ac:spMkLst>
            <pc:docMk/>
            <pc:sldMk cId="1974245347" sldId="317"/>
            <ac:spMk id="58" creationId="{54152BBC-40A9-8AFB-0CB4-6FB663A30E3C}"/>
          </ac:spMkLst>
        </pc:spChg>
        <pc:spChg chg="mod">
          <ac:chgData name="Sanora Gonsalves" userId="0caa9b1a-fb67-4d19-8ebb-eb50adf0ff40" providerId="ADAL" clId="{9CAAA9E2-BFA3-0E4A-8005-09E51F3C5AD6}" dt="2023-04-20T23:49:15.654" v="9" actId="14100"/>
          <ac:spMkLst>
            <pc:docMk/>
            <pc:sldMk cId="1974245347" sldId="317"/>
            <ac:spMk id="62" creationId="{83AFB881-2477-410A-55B1-632EB6031123}"/>
          </ac:spMkLst>
        </pc:spChg>
        <pc:spChg chg="mod">
          <ac:chgData name="Sanora Gonsalves" userId="0caa9b1a-fb67-4d19-8ebb-eb50adf0ff40" providerId="ADAL" clId="{9CAAA9E2-BFA3-0E4A-8005-09E51F3C5AD6}" dt="2023-04-21T00:28:18.433" v="357"/>
          <ac:spMkLst>
            <pc:docMk/>
            <pc:sldMk cId="1974245347" sldId="317"/>
            <ac:spMk id="64" creationId="{2E8CD6BC-C3A7-FB42-91F6-BED719753B2F}"/>
          </ac:spMkLst>
        </pc:spChg>
        <pc:spChg chg="mod">
          <ac:chgData name="Sanora Gonsalves" userId="0caa9b1a-fb67-4d19-8ebb-eb50adf0ff40" providerId="ADAL" clId="{9CAAA9E2-BFA3-0E4A-8005-09E51F3C5AD6}" dt="2023-04-21T00:27:09.751" v="340" actId="1076"/>
          <ac:spMkLst>
            <pc:docMk/>
            <pc:sldMk cId="1974245347" sldId="317"/>
            <ac:spMk id="66" creationId="{A5FF9208-114E-A06F-EAAB-C5BE3A53B9C0}"/>
          </ac:spMkLst>
        </pc:spChg>
        <pc:spChg chg="mod">
          <ac:chgData name="Sanora Gonsalves" userId="0caa9b1a-fb67-4d19-8ebb-eb50adf0ff40" providerId="ADAL" clId="{9CAAA9E2-BFA3-0E4A-8005-09E51F3C5AD6}" dt="2023-04-21T00:27:19.667" v="342" actId="1076"/>
          <ac:spMkLst>
            <pc:docMk/>
            <pc:sldMk cId="1974245347" sldId="317"/>
            <ac:spMk id="68" creationId="{4F2CDB1E-D184-3B4D-2F6A-64C8781CEF45}"/>
          </ac:spMkLst>
        </pc:spChg>
        <pc:spChg chg="mod">
          <ac:chgData name="Sanora Gonsalves" userId="0caa9b1a-fb67-4d19-8ebb-eb50adf0ff40" providerId="ADAL" clId="{9CAAA9E2-BFA3-0E4A-8005-09E51F3C5AD6}" dt="2023-04-21T00:25:58.654" v="323" actId="1076"/>
          <ac:spMkLst>
            <pc:docMk/>
            <pc:sldMk cId="1974245347" sldId="317"/>
            <ac:spMk id="70" creationId="{0A03B346-C3E5-39C1-CC53-9C9C8617320D}"/>
          </ac:spMkLst>
        </pc:spChg>
        <pc:grpChg chg="del">
          <ac:chgData name="Sanora Gonsalves" userId="0caa9b1a-fb67-4d19-8ebb-eb50adf0ff40" providerId="ADAL" clId="{9CAAA9E2-BFA3-0E4A-8005-09E51F3C5AD6}" dt="2023-04-21T00:04:40.277" v="29" actId="931"/>
          <ac:grpSpMkLst>
            <pc:docMk/>
            <pc:sldMk cId="1974245347" sldId="317"/>
            <ac:grpSpMk id="2" creationId="{84338E8C-6E72-26E9-1FCF-C7B9648F4BE4}"/>
          </ac:grpSpMkLst>
        </pc:grpChg>
        <pc:grpChg chg="mod">
          <ac:chgData name="Sanora Gonsalves" userId="0caa9b1a-fb67-4d19-8ebb-eb50adf0ff40" providerId="ADAL" clId="{9CAAA9E2-BFA3-0E4A-8005-09E51F3C5AD6}" dt="2023-04-20T23:48:46.584" v="7" actId="1076"/>
          <ac:grpSpMkLst>
            <pc:docMk/>
            <pc:sldMk cId="1974245347" sldId="317"/>
            <ac:grpSpMk id="27" creationId="{7E68229C-E046-CF78-5796-2DBC06585B8B}"/>
          </ac:grpSpMkLst>
        </pc:grpChg>
        <pc:grpChg chg="add mod">
          <ac:chgData name="Sanora Gonsalves" userId="0caa9b1a-fb67-4d19-8ebb-eb50adf0ff40" providerId="ADAL" clId="{9CAAA9E2-BFA3-0E4A-8005-09E51F3C5AD6}" dt="2023-04-21T00:04:40.277" v="29" actId="931"/>
          <ac:grpSpMkLst>
            <pc:docMk/>
            <pc:sldMk cId="1974245347" sldId="317"/>
            <ac:grpSpMk id="51" creationId="{84338E8C-6E72-26E9-1FCF-C7B9648F4BE4}"/>
          </ac:grpSpMkLst>
        </pc:grpChg>
      </pc:sldChg>
      <pc:sldChg chg="modSp mod">
        <pc:chgData name="Sanora Gonsalves" userId="0caa9b1a-fb67-4d19-8ebb-eb50adf0ff40" providerId="ADAL" clId="{9CAAA9E2-BFA3-0E4A-8005-09E51F3C5AD6}" dt="2023-04-21T00:15:04.466" v="301" actId="313"/>
        <pc:sldMkLst>
          <pc:docMk/>
          <pc:sldMk cId="1318637033" sldId="325"/>
        </pc:sldMkLst>
        <pc:spChg chg="mod">
          <ac:chgData name="Sanora Gonsalves" userId="0caa9b1a-fb67-4d19-8ebb-eb50adf0ff40" providerId="ADAL" clId="{9CAAA9E2-BFA3-0E4A-8005-09E51F3C5AD6}" dt="2023-04-21T00:15:04.466" v="301" actId="313"/>
          <ac:spMkLst>
            <pc:docMk/>
            <pc:sldMk cId="1318637033" sldId="325"/>
            <ac:spMk id="67" creationId="{E2346D2C-A7BD-4FC3-97F6-C4028D4BBF75}"/>
          </ac:spMkLst>
        </pc:spChg>
      </pc:sldChg>
      <pc:sldChg chg="modSp mod">
        <pc:chgData name="Sanora Gonsalves" userId="0caa9b1a-fb67-4d19-8ebb-eb50adf0ff40" providerId="ADAL" clId="{9CAAA9E2-BFA3-0E4A-8005-09E51F3C5AD6}" dt="2023-04-20T23:48:07.948" v="0" actId="14100"/>
        <pc:sldMkLst>
          <pc:docMk/>
          <pc:sldMk cId="2512406236" sldId="329"/>
        </pc:sldMkLst>
        <pc:spChg chg="mod">
          <ac:chgData name="Sanora Gonsalves" userId="0caa9b1a-fb67-4d19-8ebb-eb50adf0ff40" providerId="ADAL" clId="{9CAAA9E2-BFA3-0E4A-8005-09E51F3C5AD6}" dt="2023-04-20T23:48:07.948" v="0" actId="14100"/>
          <ac:spMkLst>
            <pc:docMk/>
            <pc:sldMk cId="2512406236" sldId="329"/>
            <ac:spMk id="42" creationId="{CDFA28ED-857E-46C0-AB7B-033F6CC5AC01}"/>
          </ac:spMkLst>
        </pc:spChg>
      </pc:sldChg>
    </pc:docChg>
  </pc:docChgLst>
  <pc:docChgLst>
    <pc:chgData name="Yashneil Sawjiani" userId="S::sawjiani.y@northeastern.edu::4a99e7b4-3dd9-4529-bfcc-b4208de71d89" providerId="AD" clId="Web-{158DAFE1-AA3C-4FC2-BDFD-536950EBBFDC}"/>
    <pc:docChg chg="modSld">
      <pc:chgData name="Yashneil Sawjiani" userId="S::sawjiani.y@northeastern.edu::4a99e7b4-3dd9-4529-bfcc-b4208de71d89" providerId="AD" clId="Web-{158DAFE1-AA3C-4FC2-BDFD-536950EBBFDC}" dt="2023-04-21T00:39:07.231" v="416" actId="20577"/>
      <pc:docMkLst>
        <pc:docMk/>
      </pc:docMkLst>
      <pc:sldChg chg="modSp">
        <pc:chgData name="Yashneil Sawjiani" userId="S::sawjiani.y@northeastern.edu::4a99e7b4-3dd9-4529-bfcc-b4208de71d89" providerId="AD" clId="Web-{158DAFE1-AA3C-4FC2-BDFD-536950EBBFDC}" dt="2023-04-21T00:22:40.996" v="41" actId="1076"/>
        <pc:sldMkLst>
          <pc:docMk/>
          <pc:sldMk cId="796549720" sldId="309"/>
        </pc:sldMkLst>
        <pc:spChg chg="mod">
          <ac:chgData name="Yashneil Sawjiani" userId="S::sawjiani.y@northeastern.edu::4a99e7b4-3dd9-4529-bfcc-b4208de71d89" providerId="AD" clId="Web-{158DAFE1-AA3C-4FC2-BDFD-536950EBBFDC}" dt="2023-04-21T00:22:40.996" v="41" actId="1076"/>
          <ac:spMkLst>
            <pc:docMk/>
            <pc:sldMk cId="796549720" sldId="309"/>
            <ac:spMk id="36" creationId="{E23CDA56-FD51-380D-8CD7-12685B490DAF}"/>
          </ac:spMkLst>
        </pc:spChg>
      </pc:sldChg>
      <pc:sldChg chg="modSp">
        <pc:chgData name="Yashneil Sawjiani" userId="S::sawjiani.y@northeastern.edu::4a99e7b4-3dd9-4529-bfcc-b4208de71d89" providerId="AD" clId="Web-{158DAFE1-AA3C-4FC2-BDFD-536950EBBFDC}" dt="2023-04-21T00:18:01.722" v="3" actId="14100"/>
        <pc:sldMkLst>
          <pc:docMk/>
          <pc:sldMk cId="1703518269" sldId="310"/>
        </pc:sldMkLst>
        <pc:grpChg chg="mod">
          <ac:chgData name="Yashneil Sawjiani" userId="S::sawjiani.y@northeastern.edu::4a99e7b4-3dd9-4529-bfcc-b4208de71d89" providerId="AD" clId="Web-{158DAFE1-AA3C-4FC2-BDFD-536950EBBFDC}" dt="2023-04-21T00:17:50.393" v="1" actId="14100"/>
          <ac:grpSpMkLst>
            <pc:docMk/>
            <pc:sldMk cId="1703518269" sldId="310"/>
            <ac:grpSpMk id="24" creationId="{3F90EADF-6750-D26A-819B-4558BE50558C}"/>
          </ac:grpSpMkLst>
        </pc:grpChg>
        <pc:picChg chg="mod">
          <ac:chgData name="Yashneil Sawjiani" userId="S::sawjiani.y@northeastern.edu::4a99e7b4-3dd9-4529-bfcc-b4208de71d89" providerId="AD" clId="Web-{158DAFE1-AA3C-4FC2-BDFD-536950EBBFDC}" dt="2023-04-21T00:18:01.722" v="3" actId="14100"/>
          <ac:picMkLst>
            <pc:docMk/>
            <pc:sldMk cId="1703518269" sldId="310"/>
            <ac:picMk id="11" creationId="{D70B781D-58B0-3247-E0B6-6D8A87447B4C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17:58.034" v="2" actId="14100"/>
          <ac:picMkLst>
            <pc:docMk/>
            <pc:sldMk cId="1703518269" sldId="310"/>
            <ac:picMk id="13" creationId="{ACF414A0-1201-4127-3DF6-CFE5EDD1C309}"/>
          </ac:picMkLst>
        </pc:picChg>
      </pc:sldChg>
      <pc:sldChg chg="delSp modSp">
        <pc:chgData name="Yashneil Sawjiani" userId="S::sawjiani.y@northeastern.edu::4a99e7b4-3dd9-4529-bfcc-b4208de71d89" providerId="AD" clId="Web-{158DAFE1-AA3C-4FC2-BDFD-536950EBBFDC}" dt="2023-04-21T00:26:01.409" v="84" actId="14100"/>
        <pc:sldMkLst>
          <pc:docMk/>
          <pc:sldMk cId="742508998" sldId="313"/>
        </pc:sldMkLst>
        <pc:spChg chg="topLvl">
          <ac:chgData name="Yashneil Sawjiani" userId="S::sawjiani.y@northeastern.edu::4a99e7b4-3dd9-4529-bfcc-b4208de71d89" providerId="AD" clId="Web-{158DAFE1-AA3C-4FC2-BDFD-536950EBBFDC}" dt="2023-04-21T00:24:05.390" v="59"/>
          <ac:spMkLst>
            <pc:docMk/>
            <pc:sldMk cId="742508998" sldId="313"/>
            <ac:spMk id="65" creationId="{A658B4A3-E8EA-8495-F863-7438F989A419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4:05.390" v="59"/>
          <ac:spMkLst>
            <pc:docMk/>
            <pc:sldMk cId="742508998" sldId="313"/>
            <ac:spMk id="66" creationId="{AF767814-8342-1558-4FD9-A2080189B1D8}"/>
          </ac:spMkLst>
        </pc:spChg>
        <pc:spChg chg="topLvl">
          <ac:chgData name="Yashneil Sawjiani" userId="S::sawjiani.y@northeastern.edu::4a99e7b4-3dd9-4529-bfcc-b4208de71d89" providerId="AD" clId="Web-{158DAFE1-AA3C-4FC2-BDFD-536950EBBFDC}" dt="2023-04-21T00:24:53.985" v="70"/>
          <ac:spMkLst>
            <pc:docMk/>
            <pc:sldMk cId="742508998" sldId="313"/>
            <ac:spMk id="69" creationId="{AF5004B6-9180-A5D6-2622-F649562AC1CA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4:53.985" v="70"/>
          <ac:spMkLst>
            <pc:docMk/>
            <pc:sldMk cId="742508998" sldId="313"/>
            <ac:spMk id="70" creationId="{6585D85A-ECBD-21F6-3842-116DE5828993}"/>
          </ac:spMkLst>
        </pc:spChg>
        <pc:spChg chg="mod topLvl">
          <ac:chgData name="Yashneil Sawjiani" userId="S::sawjiani.y@northeastern.edu::4a99e7b4-3dd9-4529-bfcc-b4208de71d89" providerId="AD" clId="Web-{158DAFE1-AA3C-4FC2-BDFD-536950EBBFDC}" dt="2023-04-21T00:24:46.610" v="68" actId="1076"/>
          <ac:spMkLst>
            <pc:docMk/>
            <pc:sldMk cId="742508998" sldId="313"/>
            <ac:spMk id="73" creationId="{E4DE5CAE-0BC0-D60A-7B6B-9AFC9121FCAD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4:41.907" v="67"/>
          <ac:spMkLst>
            <pc:docMk/>
            <pc:sldMk cId="742508998" sldId="313"/>
            <ac:spMk id="74" creationId="{2AA3EDB1-E812-1B7A-172B-779D9223895A}"/>
          </ac:spMkLst>
        </pc:spChg>
        <pc:spChg chg="topLvl">
          <ac:chgData name="Yashneil Sawjiani" userId="S::sawjiani.y@northeastern.edu::4a99e7b4-3dd9-4529-bfcc-b4208de71d89" providerId="AD" clId="Web-{158DAFE1-AA3C-4FC2-BDFD-536950EBBFDC}" dt="2023-04-21T00:24:58.641" v="72"/>
          <ac:spMkLst>
            <pc:docMk/>
            <pc:sldMk cId="742508998" sldId="313"/>
            <ac:spMk id="77" creationId="{6BD3447F-018B-7276-C3C6-BB81975F8683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4:58.641" v="72"/>
          <ac:spMkLst>
            <pc:docMk/>
            <pc:sldMk cId="742508998" sldId="313"/>
            <ac:spMk id="78" creationId="{3DD3EAA2-6CB8-8166-A999-F1FD4C4B0685}"/>
          </ac:spMkLst>
        </pc:spChg>
        <pc:spChg chg="mod topLvl">
          <ac:chgData name="Yashneil Sawjiani" userId="S::sawjiani.y@northeastern.edu::4a99e7b4-3dd9-4529-bfcc-b4208de71d89" providerId="AD" clId="Web-{158DAFE1-AA3C-4FC2-BDFD-536950EBBFDC}" dt="2023-04-21T00:25:13.954" v="78"/>
          <ac:spMkLst>
            <pc:docMk/>
            <pc:sldMk cId="742508998" sldId="313"/>
            <ac:spMk id="81" creationId="{986A6F1D-6BE4-7B0E-AF1E-EF170DEAE578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5:13.954" v="78"/>
          <ac:spMkLst>
            <pc:docMk/>
            <pc:sldMk cId="742508998" sldId="313"/>
            <ac:spMk id="82" creationId="{CDCF90C8-7C7A-9766-8F60-CB2A9043307D}"/>
          </ac:spMkLst>
        </pc:spChg>
        <pc:spChg chg="topLvl">
          <ac:chgData name="Yashneil Sawjiani" userId="S::sawjiani.y@northeastern.edu::4a99e7b4-3dd9-4529-bfcc-b4208de71d89" providerId="AD" clId="Web-{158DAFE1-AA3C-4FC2-BDFD-536950EBBFDC}" dt="2023-04-21T00:25:31.002" v="80"/>
          <ac:spMkLst>
            <pc:docMk/>
            <pc:sldMk cId="742508998" sldId="313"/>
            <ac:spMk id="85" creationId="{034D17D7-1CAD-7C69-08D4-98B6F593A227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25:31.002" v="80"/>
          <ac:spMkLst>
            <pc:docMk/>
            <pc:sldMk cId="742508998" sldId="313"/>
            <ac:spMk id="86" creationId="{717563C5-1344-9B0A-13C7-73AD0D8DA442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3:26.576" v="50" actId="1076"/>
          <ac:spMkLst>
            <pc:docMk/>
            <pc:sldMk cId="742508998" sldId="313"/>
            <ac:spMk id="99" creationId="{8793E042-EB66-E84A-8DBD-9140D6DB1D72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3:38.045" v="53" actId="1076"/>
          <ac:spMkLst>
            <pc:docMk/>
            <pc:sldMk cId="742508998" sldId="313"/>
            <ac:spMk id="100" creationId="{77A3E73B-D873-8DF7-85F2-852DA3815453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3:49.655" v="56" actId="1076"/>
          <ac:spMkLst>
            <pc:docMk/>
            <pc:sldMk cId="742508998" sldId="313"/>
            <ac:spMk id="101" creationId="{A8436107-0DA0-2B6E-B5DA-AE4D7E20BA5D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3:09.279" v="46" actId="20577"/>
          <ac:spMkLst>
            <pc:docMk/>
            <pc:sldMk cId="742508998" sldId="313"/>
            <ac:spMk id="102" creationId="{A150A2AA-A759-FF70-C9FC-16CC90DC2448}"/>
          </ac:spMkLst>
        </pc:spChg>
        <pc:grpChg chg="del">
          <ac:chgData name="Yashneil Sawjiani" userId="S::sawjiani.y@northeastern.edu::4a99e7b4-3dd9-4529-bfcc-b4208de71d89" providerId="AD" clId="Web-{158DAFE1-AA3C-4FC2-BDFD-536950EBBFDC}" dt="2023-04-21T00:24:05.390" v="59"/>
          <ac:grpSpMkLst>
            <pc:docMk/>
            <pc:sldMk cId="742508998" sldId="313"/>
            <ac:grpSpMk id="64" creationId="{4D0A4355-2274-A87E-A69D-035F64A6F682}"/>
          </ac:grpSpMkLst>
        </pc:grpChg>
        <pc:grpChg chg="del mod">
          <ac:chgData name="Yashneil Sawjiani" userId="S::sawjiani.y@northeastern.edu::4a99e7b4-3dd9-4529-bfcc-b4208de71d89" providerId="AD" clId="Web-{158DAFE1-AA3C-4FC2-BDFD-536950EBBFDC}" dt="2023-04-21T00:24:53.985" v="70"/>
          <ac:grpSpMkLst>
            <pc:docMk/>
            <pc:sldMk cId="742508998" sldId="313"/>
            <ac:grpSpMk id="68" creationId="{C5DBF593-93EB-D5CB-E9A5-63B3E10459C3}"/>
          </ac:grpSpMkLst>
        </pc:grpChg>
        <pc:grpChg chg="del mod">
          <ac:chgData name="Yashneil Sawjiani" userId="S::sawjiani.y@northeastern.edu::4a99e7b4-3dd9-4529-bfcc-b4208de71d89" providerId="AD" clId="Web-{158DAFE1-AA3C-4FC2-BDFD-536950EBBFDC}" dt="2023-04-21T00:24:41.907" v="67"/>
          <ac:grpSpMkLst>
            <pc:docMk/>
            <pc:sldMk cId="742508998" sldId="313"/>
            <ac:grpSpMk id="72" creationId="{F71CA79E-52CC-5D24-519C-FA17215CFDCC}"/>
          </ac:grpSpMkLst>
        </pc:grpChg>
        <pc:grpChg chg="del">
          <ac:chgData name="Yashneil Sawjiani" userId="S::sawjiani.y@northeastern.edu::4a99e7b4-3dd9-4529-bfcc-b4208de71d89" providerId="AD" clId="Web-{158DAFE1-AA3C-4FC2-BDFD-536950EBBFDC}" dt="2023-04-21T00:24:58.641" v="72"/>
          <ac:grpSpMkLst>
            <pc:docMk/>
            <pc:sldMk cId="742508998" sldId="313"/>
            <ac:grpSpMk id="76" creationId="{10BD80E4-7C65-00D3-7A22-0E7523970D45}"/>
          </ac:grpSpMkLst>
        </pc:grpChg>
        <pc:grpChg chg="del mod">
          <ac:chgData name="Yashneil Sawjiani" userId="S::sawjiani.y@northeastern.edu::4a99e7b4-3dd9-4529-bfcc-b4208de71d89" providerId="AD" clId="Web-{158DAFE1-AA3C-4FC2-BDFD-536950EBBFDC}" dt="2023-04-21T00:25:13.954" v="78"/>
          <ac:grpSpMkLst>
            <pc:docMk/>
            <pc:sldMk cId="742508998" sldId="313"/>
            <ac:grpSpMk id="80" creationId="{CC20EB46-0325-E801-3444-C623B2E512B3}"/>
          </ac:grpSpMkLst>
        </pc:grpChg>
        <pc:grpChg chg="del">
          <ac:chgData name="Yashneil Sawjiani" userId="S::sawjiani.y@northeastern.edu::4a99e7b4-3dd9-4529-bfcc-b4208de71d89" providerId="AD" clId="Web-{158DAFE1-AA3C-4FC2-BDFD-536950EBBFDC}" dt="2023-04-21T00:25:31.002" v="80"/>
          <ac:grpSpMkLst>
            <pc:docMk/>
            <pc:sldMk cId="742508998" sldId="313"/>
            <ac:grpSpMk id="84" creationId="{0E609922-69E9-4D3D-7703-5E897FE7B497}"/>
          </ac:grpSpMkLst>
        </pc:grpChg>
        <pc:picChg chg="mod">
          <ac:chgData name="Yashneil Sawjiani" userId="S::sawjiani.y@northeastern.edu::4a99e7b4-3dd9-4529-bfcc-b4208de71d89" providerId="AD" clId="Web-{158DAFE1-AA3C-4FC2-BDFD-536950EBBFDC}" dt="2023-04-21T00:25:55.112" v="83" actId="14100"/>
          <ac:picMkLst>
            <pc:docMk/>
            <pc:sldMk cId="742508998" sldId="313"/>
            <ac:picMk id="20" creationId="{200924E2-DAF6-8C3C-A459-DCA3374E1917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26:01.409" v="84" actId="14100"/>
          <ac:picMkLst>
            <pc:docMk/>
            <pc:sldMk cId="742508998" sldId="313"/>
            <ac:picMk id="23" creationId="{FF4BF622-5F15-A91B-84BF-29E5725F4E25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23:14.294" v="47" actId="1076"/>
          <ac:picMkLst>
            <pc:docMk/>
            <pc:sldMk cId="742508998" sldId="313"/>
            <ac:picMk id="25" creationId="{41DCEBBB-3F56-9897-B180-FF8323156F75}"/>
          </ac:picMkLst>
        </pc:picChg>
      </pc:sldChg>
      <pc:sldChg chg="addSp delSp modSp">
        <pc:chgData name="Yashneil Sawjiani" userId="S::sawjiani.y@northeastern.edu::4a99e7b4-3dd9-4529-bfcc-b4208de71d89" providerId="AD" clId="Web-{158DAFE1-AA3C-4FC2-BDFD-536950EBBFDC}" dt="2023-04-21T00:39:07.231" v="416" actId="20577"/>
        <pc:sldMkLst>
          <pc:docMk/>
          <pc:sldMk cId="1974245347" sldId="317"/>
        </pc:sldMkLst>
        <pc:spChg chg="add mod">
          <ac:chgData name="Yashneil Sawjiani" userId="S::sawjiani.y@northeastern.edu::4a99e7b4-3dd9-4529-bfcc-b4208de71d89" providerId="AD" clId="Web-{158DAFE1-AA3C-4FC2-BDFD-536950EBBFDC}" dt="2023-04-21T00:39:07.231" v="416" actId="20577"/>
          <ac:spMkLst>
            <pc:docMk/>
            <pc:sldMk cId="1974245347" sldId="317"/>
            <ac:spMk id="2" creationId="{C6420E43-D5A7-1458-135B-6AAF81745D9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4:35.832" v="265"/>
          <ac:spMkLst>
            <pc:docMk/>
            <pc:sldMk cId="1974245347" sldId="317"/>
            <ac:spMk id="10" creationId="{831CEFE0-F328-6ADB-B323-962316A777D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6:39.539" v="282" actId="14100"/>
          <ac:spMkLst>
            <pc:docMk/>
            <pc:sldMk cId="1974245347" sldId="317"/>
            <ac:spMk id="11" creationId="{F73F21B8-E34B-A422-E323-06AD9088800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3:20.017" v="246" actId="14100"/>
          <ac:spMkLst>
            <pc:docMk/>
            <pc:sldMk cId="1974245347" sldId="317"/>
            <ac:spMk id="12" creationId="{BAD913A5-3889-0BEF-729B-E764D941FB03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6:46.883" v="283" actId="1076"/>
          <ac:spMkLst>
            <pc:docMk/>
            <pc:sldMk cId="1974245347" sldId="317"/>
            <ac:spMk id="13" creationId="{D382A66F-20D8-9610-5373-27E26F9B2D51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5:37.162" v="275" actId="14100"/>
          <ac:spMkLst>
            <pc:docMk/>
            <pc:sldMk cId="1974245347" sldId="317"/>
            <ac:spMk id="14" creationId="{971FF52C-4400-693F-4EEB-CD8974D970D7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5:44.240" v="276" actId="1076"/>
          <ac:spMkLst>
            <pc:docMk/>
            <pc:sldMk cId="1974245347" sldId="317"/>
            <ac:spMk id="15" creationId="{3E83EA7A-DC74-88F8-761A-35C5A5B3A5B7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7:41.478" v="328" actId="20577"/>
          <ac:spMkLst>
            <pc:docMk/>
            <pc:sldMk cId="1974245347" sldId="317"/>
            <ac:spMk id="16" creationId="{DCAC6874-FC78-41F1-091D-82179EE7F2F1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4:35.863" v="266"/>
          <ac:spMkLst>
            <pc:docMk/>
            <pc:sldMk cId="1974245347" sldId="317"/>
            <ac:spMk id="18" creationId="{6C80303F-44E9-3C40-EF60-9BFA042C3F9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4:35.910" v="268"/>
          <ac:spMkLst>
            <pc:docMk/>
            <pc:sldMk cId="1974245347" sldId="317"/>
            <ac:spMk id="19" creationId="{F5EC3DE9-B4EF-6DF7-08D7-33257E21CDB3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2:57.422" v="244" actId="1076"/>
          <ac:spMkLst>
            <pc:docMk/>
            <pc:sldMk cId="1974245347" sldId="317"/>
            <ac:spMk id="21" creationId="{AA92244E-E747-5378-192B-BE0CE04F294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1:29.826" v="231" actId="1076"/>
          <ac:spMkLst>
            <pc:docMk/>
            <pc:sldMk cId="1974245347" sldId="317"/>
            <ac:spMk id="22" creationId="{2C9D3AEC-3945-26B4-37E2-A23747ED1B5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1:14.622" v="229" actId="1076"/>
          <ac:spMkLst>
            <pc:docMk/>
            <pc:sldMk cId="1974245347" sldId="317"/>
            <ac:spMk id="26" creationId="{4E9FC681-70E9-88DF-4669-CE173512F70E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4:35.816" v="264"/>
          <ac:spMkLst>
            <pc:docMk/>
            <pc:sldMk cId="1974245347" sldId="317"/>
            <ac:spMk id="28" creationId="{0C1DBC77-D2F3-7AFA-EC65-83C1E6C0038C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3:04.720" v="245" actId="1076"/>
          <ac:spMkLst>
            <pc:docMk/>
            <pc:sldMk cId="1974245347" sldId="317"/>
            <ac:spMk id="30" creationId="{AFA125C9-1E83-D505-D846-34F4EE1A40FE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0:51.731" v="227" actId="1076"/>
          <ac:spMkLst>
            <pc:docMk/>
            <pc:sldMk cId="1974245347" sldId="317"/>
            <ac:spMk id="31" creationId="{A0E1C5A4-01B8-4FDC-AD9E-CF130870D09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4:35.879" v="267"/>
          <ac:spMkLst>
            <pc:docMk/>
            <pc:sldMk cId="1974245347" sldId="317"/>
            <ac:spMk id="33" creationId="{F0D9BD00-599A-3AFD-B6E8-4AABBCE0211A}"/>
          </ac:spMkLst>
        </pc:spChg>
        <pc:spChg chg="mod topLvl">
          <ac:chgData name="Yashneil Sawjiani" userId="S::sawjiani.y@northeastern.edu::4a99e7b4-3dd9-4529-bfcc-b4208de71d89" providerId="AD" clId="Web-{158DAFE1-AA3C-4FC2-BDFD-536950EBBFDC}" dt="2023-04-21T00:34:59.192" v="270"/>
          <ac:spMkLst>
            <pc:docMk/>
            <pc:sldMk cId="1974245347" sldId="317"/>
            <ac:spMk id="52" creationId="{00DF35FD-19B5-74AC-0F9E-68CC45A3574E}"/>
          </ac:spMkLst>
        </pc:spChg>
        <pc:spChg chg="del mod topLvl">
          <ac:chgData name="Yashneil Sawjiani" userId="S::sawjiani.y@northeastern.edu::4a99e7b4-3dd9-4529-bfcc-b4208de71d89" providerId="AD" clId="Web-{158DAFE1-AA3C-4FC2-BDFD-536950EBBFDC}" dt="2023-04-21T00:30:32.277" v="226"/>
          <ac:spMkLst>
            <pc:docMk/>
            <pc:sldMk cId="1974245347" sldId="317"/>
            <ac:spMk id="53" creationId="{E7E03F2A-A777-5993-9934-7C83A4DEF3A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1:51.327" v="232" actId="1076"/>
          <ac:spMkLst>
            <pc:docMk/>
            <pc:sldMk cId="1974245347" sldId="317"/>
            <ac:spMk id="58" creationId="{54152BBC-40A9-8AFB-0CB4-6FB663A30E3C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3:36.205" v="248" actId="14100"/>
          <ac:spMkLst>
            <pc:docMk/>
            <pc:sldMk cId="1974245347" sldId="317"/>
            <ac:spMk id="64" creationId="{2E8CD6BC-C3A7-FB42-91F6-BED719753B2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6:05.022" v="277" actId="1076"/>
          <ac:spMkLst>
            <pc:docMk/>
            <pc:sldMk cId="1974245347" sldId="317"/>
            <ac:spMk id="66" creationId="{A5FF9208-114E-A06F-EAAB-C5BE3A53B9C0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6:15.616" v="278" actId="1076"/>
          <ac:spMkLst>
            <pc:docMk/>
            <pc:sldMk cId="1974245347" sldId="317"/>
            <ac:spMk id="68" creationId="{4F2CDB1E-D184-3B4D-2F6A-64C8781CEF4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37:55.151" v="340" actId="20577"/>
          <ac:spMkLst>
            <pc:docMk/>
            <pc:sldMk cId="1974245347" sldId="317"/>
            <ac:spMk id="70" creationId="{0A03B346-C3E5-39C1-CC53-9C9C8617320D}"/>
          </ac:spMkLst>
        </pc:spChg>
        <pc:grpChg chg="del">
          <ac:chgData name="Yashneil Sawjiani" userId="S::sawjiani.y@northeastern.edu::4a99e7b4-3dd9-4529-bfcc-b4208de71d89" providerId="AD" clId="Web-{158DAFE1-AA3C-4FC2-BDFD-536950EBBFDC}" dt="2023-04-21T00:30:32.277" v="226"/>
          <ac:grpSpMkLst>
            <pc:docMk/>
            <pc:sldMk cId="1974245347" sldId="317"/>
            <ac:grpSpMk id="51" creationId="{84338E8C-6E72-26E9-1FCF-C7B9648F4BE4}"/>
          </ac:grpSpMkLst>
        </pc:grpChg>
      </pc:sldChg>
      <pc:sldChg chg="modSp">
        <pc:chgData name="Yashneil Sawjiani" userId="S::sawjiani.y@northeastern.edu::4a99e7b4-3dd9-4529-bfcc-b4208de71d89" providerId="AD" clId="Web-{158DAFE1-AA3C-4FC2-BDFD-536950EBBFDC}" dt="2023-04-21T00:19:17.959" v="14" actId="1076"/>
        <pc:sldMkLst>
          <pc:docMk/>
          <pc:sldMk cId="1318637033" sldId="325"/>
        </pc:sldMkLst>
        <pc:spChg chg="mod">
          <ac:chgData name="Yashneil Sawjiani" userId="S::sawjiani.y@northeastern.edu::4a99e7b4-3dd9-4529-bfcc-b4208de71d89" providerId="AD" clId="Web-{158DAFE1-AA3C-4FC2-BDFD-536950EBBFDC}" dt="2023-04-21T00:19:17.959" v="14" actId="1076"/>
          <ac:spMkLst>
            <pc:docMk/>
            <pc:sldMk cId="1318637033" sldId="325"/>
            <ac:spMk id="4" creationId="{0B583162-56FB-4FBA-E1A1-07B245DC36EA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47.004" v="9" actId="1076"/>
          <ac:spMkLst>
            <pc:docMk/>
            <pc:sldMk cId="1318637033" sldId="325"/>
            <ac:spMk id="46" creationId="{27E384FC-75D8-4B0E-BEB8-E8A3EEE2F309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9:07.989" v="13" actId="1076"/>
          <ac:spMkLst>
            <pc:docMk/>
            <pc:sldMk cId="1318637033" sldId="325"/>
            <ac:spMk id="47" creationId="{56269F9C-BF8C-4F40-B3F9-59ABBC078F1F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51.723" v="10" actId="1076"/>
          <ac:spMkLst>
            <pc:docMk/>
            <pc:sldMk cId="1318637033" sldId="325"/>
            <ac:spMk id="49" creationId="{636CE87C-0BD7-4E14-961C-71DAEBD10094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9:01.708" v="12" actId="1076"/>
          <ac:spMkLst>
            <pc:docMk/>
            <pc:sldMk cId="1318637033" sldId="325"/>
            <ac:spMk id="50" creationId="{59516ACF-B630-41CD-8744-FE03408ACC0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10.081" v="4" actId="1076"/>
          <ac:spMkLst>
            <pc:docMk/>
            <pc:sldMk cId="1318637033" sldId="325"/>
            <ac:spMk id="57" creationId="{7BDCBB09-D0B2-4074-82C7-6679F4BCCB8B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33.191" v="7" actId="1076"/>
          <ac:spMkLst>
            <pc:docMk/>
            <pc:sldMk cId="1318637033" sldId="325"/>
            <ac:spMk id="66" creationId="{54B2D32F-C2CA-434D-8077-1019B3FB66DC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37.051" v="8" actId="1076"/>
          <ac:spMkLst>
            <pc:docMk/>
            <pc:sldMk cId="1318637033" sldId="325"/>
            <ac:spMk id="67" creationId="{E2346D2C-A7BD-4FC3-97F6-C4028D4BBF75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8:23.254" v="6" actId="1076"/>
          <ac:spMkLst>
            <pc:docMk/>
            <pc:sldMk cId="1318637033" sldId="325"/>
            <ac:spMk id="69" creationId="{BE8BCBE4-678E-43C6-A3C0-C270B0B7048E}"/>
          </ac:spMkLst>
        </pc:spChg>
        <pc:grpChg chg="mod">
          <ac:chgData name="Yashneil Sawjiani" userId="S::sawjiani.y@northeastern.edu::4a99e7b4-3dd9-4529-bfcc-b4208de71d89" providerId="AD" clId="Web-{158DAFE1-AA3C-4FC2-BDFD-536950EBBFDC}" dt="2023-04-21T00:18:15.816" v="5" actId="1076"/>
          <ac:grpSpMkLst>
            <pc:docMk/>
            <pc:sldMk cId="1318637033" sldId="325"/>
            <ac:grpSpMk id="55" creationId="{7BA23C28-4782-4415-A13B-894CE7A9ABCD}"/>
          </ac:grpSpMkLst>
        </pc:grpChg>
      </pc:sldChg>
      <pc:sldChg chg="modSp">
        <pc:chgData name="Yashneil Sawjiani" userId="S::sawjiani.y@northeastern.edu::4a99e7b4-3dd9-4529-bfcc-b4208de71d89" providerId="AD" clId="Web-{158DAFE1-AA3C-4FC2-BDFD-536950EBBFDC}" dt="2023-04-21T00:22:12.152" v="40" actId="1076"/>
        <pc:sldMkLst>
          <pc:docMk/>
          <pc:sldMk cId="3761836632" sldId="327"/>
        </pc:sldMkLst>
        <pc:spChg chg="mod">
          <ac:chgData name="Yashneil Sawjiani" userId="S::sawjiani.y@northeastern.edu::4a99e7b4-3dd9-4529-bfcc-b4208de71d89" providerId="AD" clId="Web-{158DAFE1-AA3C-4FC2-BDFD-536950EBBFDC}" dt="2023-04-21T00:21:03.196" v="31" actId="1076"/>
          <ac:spMkLst>
            <pc:docMk/>
            <pc:sldMk cId="3761836632" sldId="327"/>
            <ac:spMk id="19" creationId="{510A6910-96C2-5926-4731-6302BA0AE1A1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1:48.026" v="38" actId="1076"/>
          <ac:spMkLst>
            <pc:docMk/>
            <pc:sldMk cId="3761836632" sldId="327"/>
            <ac:spMk id="20" creationId="{B0192BA1-23E0-073C-0BD6-A1C988620314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1:41.198" v="37" actId="1076"/>
          <ac:spMkLst>
            <pc:docMk/>
            <pc:sldMk cId="3761836632" sldId="327"/>
            <ac:spMk id="21" creationId="{C6C0E9C0-2E56-DF5D-8DF8-3521D5768CB7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2:12.152" v="40" actId="1076"/>
          <ac:spMkLst>
            <pc:docMk/>
            <pc:sldMk cId="3761836632" sldId="327"/>
            <ac:spMk id="26" creationId="{08DBF6D8-6524-169D-8415-47C7F57E4A23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20:07.163" v="23" actId="1076"/>
          <ac:spMkLst>
            <pc:docMk/>
            <pc:sldMk cId="3761836632" sldId="327"/>
            <ac:spMk id="33" creationId="{5B7F66F9-91C9-B323-BE70-315B0503E171}"/>
          </ac:spMkLst>
        </pc:spChg>
        <pc:spChg chg="mod">
          <ac:chgData name="Yashneil Sawjiani" userId="S::sawjiani.y@northeastern.edu::4a99e7b4-3dd9-4529-bfcc-b4208de71d89" providerId="AD" clId="Web-{158DAFE1-AA3C-4FC2-BDFD-536950EBBFDC}" dt="2023-04-21T00:19:26.865" v="15" actId="1076"/>
          <ac:spMkLst>
            <pc:docMk/>
            <pc:sldMk cId="3761836632" sldId="327"/>
            <ac:spMk id="40" creationId="{8BB40401-4B64-BE2F-1EB5-ADFEE2A14EAD}"/>
          </ac:spMkLst>
        </pc:spChg>
        <pc:picChg chg="mod">
          <ac:chgData name="Yashneil Sawjiani" userId="S::sawjiani.y@northeastern.edu::4a99e7b4-3dd9-4529-bfcc-b4208de71d89" providerId="AD" clId="Web-{158DAFE1-AA3C-4FC2-BDFD-536950EBBFDC}" dt="2023-04-21T00:20:50.618" v="26" actId="1076"/>
          <ac:picMkLst>
            <pc:docMk/>
            <pc:sldMk cId="3761836632" sldId="327"/>
            <ac:picMk id="15" creationId="{A8DAD7D5-9EA7-FE54-FC42-B8885486E17F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20:22.242" v="24" actId="1076"/>
          <ac:picMkLst>
            <pc:docMk/>
            <pc:sldMk cId="3761836632" sldId="327"/>
            <ac:picMk id="22" creationId="{55B79EF1-5372-FB7F-029C-B29C7B1993E5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19:59.397" v="22" actId="1076"/>
          <ac:picMkLst>
            <pc:docMk/>
            <pc:sldMk cId="3761836632" sldId="327"/>
            <ac:picMk id="29" creationId="{7E9E3784-A7C3-54F5-1249-82B50A0C4BF5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21:08.415" v="32" actId="1076"/>
          <ac:picMkLst>
            <pc:docMk/>
            <pc:sldMk cId="3761836632" sldId="327"/>
            <ac:picMk id="2050" creationId="{BCE04F40-F3A1-88A2-A7BA-0A10769E61AB}"/>
          </ac:picMkLst>
        </pc:picChg>
        <pc:picChg chg="mod">
          <ac:chgData name="Yashneil Sawjiani" userId="S::sawjiani.y@northeastern.edu::4a99e7b4-3dd9-4529-bfcc-b4208de71d89" providerId="AD" clId="Web-{158DAFE1-AA3C-4FC2-BDFD-536950EBBFDC}" dt="2023-04-21T00:21:25.978" v="35" actId="1076"/>
          <ac:picMkLst>
            <pc:docMk/>
            <pc:sldMk cId="3761836632" sldId="327"/>
            <ac:picMk id="2052" creationId="{649EBD61-8BFD-1A4C-1808-5568E6562B94}"/>
          </ac:picMkLst>
        </pc:picChg>
      </pc:sldChg>
    </pc:docChg>
  </pc:docChgLst>
  <pc:docChgLst>
    <pc:chgData name="Yashneil Sawjiani" userId="S::sawjiani.y@northeastern.edu::4a99e7b4-3dd9-4529-bfcc-b4208de71d89" providerId="AD" clId="Web-{7DF5DDEE-B518-42E0-A7C0-8DB9E02CCCBB}"/>
    <pc:docChg chg="modSld">
      <pc:chgData name="Yashneil Sawjiani" userId="S::sawjiani.y@northeastern.edu::4a99e7b4-3dd9-4529-bfcc-b4208de71d89" providerId="AD" clId="Web-{7DF5DDEE-B518-42E0-A7C0-8DB9E02CCCBB}" dt="2023-04-21T00:16:29.404" v="360" actId="1076"/>
      <pc:docMkLst>
        <pc:docMk/>
      </pc:docMkLst>
      <pc:sldChg chg="addSp delSp modSp">
        <pc:chgData name="Yashneil Sawjiani" userId="S::sawjiani.y@northeastern.edu::4a99e7b4-3dd9-4529-bfcc-b4208de71d89" providerId="AD" clId="Web-{7DF5DDEE-B518-42E0-A7C0-8DB9E02CCCBB}" dt="2023-04-21T00:16:29.404" v="360" actId="1076"/>
        <pc:sldMkLst>
          <pc:docMk/>
          <pc:sldMk cId="436606948" sldId="268"/>
        </pc:sldMkLst>
        <pc:spChg chg="add mod">
          <ac:chgData name="Yashneil Sawjiani" userId="S::sawjiani.y@northeastern.edu::4a99e7b4-3dd9-4529-bfcc-b4208de71d89" providerId="AD" clId="Web-{7DF5DDEE-B518-42E0-A7C0-8DB9E02CCCBB}" dt="2023-04-21T00:16:08.966" v="358" actId="1076"/>
          <ac:spMkLst>
            <pc:docMk/>
            <pc:sldMk cId="436606948" sldId="268"/>
            <ac:spMk id="2" creationId="{F244531A-99C8-B90C-D15D-F46CCA1414DE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77" v="328"/>
          <ac:spMkLst>
            <pc:docMk/>
            <pc:sldMk cId="436606948" sldId="268"/>
            <ac:spMk id="13" creationId="{5CE6A726-B200-4A3C-AC94-09D437B612C9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77" v="327"/>
          <ac:spMkLst>
            <pc:docMk/>
            <pc:sldMk cId="436606948" sldId="268"/>
            <ac:spMk id="14" creationId="{2AA40B16-2901-4D0A-A185-FD75B2DB61B1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77" v="326"/>
          <ac:spMkLst>
            <pc:docMk/>
            <pc:sldMk cId="436606948" sldId="268"/>
            <ac:spMk id="15" creationId="{C91C9C5E-5ED9-4F90-98F0-649769562F1D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22"/>
          <ac:spMkLst>
            <pc:docMk/>
            <pc:sldMk cId="436606948" sldId="268"/>
            <ac:spMk id="16" creationId="{7F9521EB-7F91-442E-9924-EBB2BBD0D717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21"/>
          <ac:spMkLst>
            <pc:docMk/>
            <pc:sldMk cId="436606948" sldId="268"/>
            <ac:spMk id="17" creationId="{E9C4F98D-E359-4D6F-810E-4A2D835AC844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20"/>
          <ac:spMkLst>
            <pc:docMk/>
            <pc:sldMk cId="436606948" sldId="268"/>
            <ac:spMk id="18" creationId="{F76A82CC-FCAE-4E81-9509-92B7B1344CF3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3:05.492" v="330"/>
          <ac:spMkLst>
            <pc:docMk/>
            <pc:sldMk cId="436606948" sldId="268"/>
            <ac:spMk id="19" creationId="{26AFBA53-5298-47D4-91E3-422F40681200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24"/>
          <ac:spMkLst>
            <pc:docMk/>
            <pc:sldMk cId="436606948" sldId="268"/>
            <ac:spMk id="20" creationId="{A634E309-95DA-4EA6-A836-2ECC2CDBE61B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23"/>
          <ac:spMkLst>
            <pc:docMk/>
            <pc:sldMk cId="436606948" sldId="268"/>
            <ac:spMk id="21" creationId="{0C660A7F-6014-451B-ADE7-0981574B3211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19"/>
          <ac:spMkLst>
            <pc:docMk/>
            <pc:sldMk cId="436606948" sldId="268"/>
            <ac:spMk id="22" creationId="{CB2D695F-2723-40B8-98AD-6E79B851BCF9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18"/>
          <ac:spMkLst>
            <pc:docMk/>
            <pc:sldMk cId="436606948" sldId="268"/>
            <ac:spMk id="23" creationId="{3A932812-2DDD-447B-A501-40D53336EE86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1:58.662" v="317"/>
          <ac:spMkLst>
            <pc:docMk/>
            <pc:sldMk cId="436606948" sldId="268"/>
            <ac:spMk id="24" creationId="{5442EC63-8D04-4E10-B274-E6622FC9929E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03" v="350" actId="1076"/>
          <ac:spMkLst>
            <pc:docMk/>
            <pc:sldMk cId="436606948" sldId="268"/>
            <ac:spMk id="29" creationId="{2416B777-B297-4CD5-99F8-4134285B91D0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19" v="351" actId="1076"/>
          <ac:spMkLst>
            <pc:docMk/>
            <pc:sldMk cId="436606948" sldId="268"/>
            <ac:spMk id="31" creationId="{B1011C5E-E9DD-4F3B-9173-94BFA45AC6CD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5:43.184" v="348" actId="1076"/>
          <ac:spMkLst>
            <pc:docMk/>
            <pc:sldMk cId="436606948" sldId="268"/>
            <ac:spMk id="33" creationId="{02540CA9-BEA9-364B-E641-880AACB694B2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19" v="352" actId="1076"/>
          <ac:spMkLst>
            <pc:docMk/>
            <pc:sldMk cId="436606948" sldId="268"/>
            <ac:spMk id="35" creationId="{841B13FA-9737-4362-866C-6734AE4C2953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4:50.120" v="338" actId="1076"/>
          <ac:spMkLst>
            <pc:docMk/>
            <pc:sldMk cId="436606948" sldId="268"/>
            <ac:spMk id="39" creationId="{5C3DD051-4C7C-28D0-21C6-D586F7A74966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17.263" v="359" actId="1076"/>
          <ac:spMkLst>
            <pc:docMk/>
            <pc:sldMk cId="436606948" sldId="268"/>
            <ac:spMk id="40" creationId="{0B238B99-22D1-48D2-E27B-B71CD6CE851B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35" v="353" actId="1076"/>
          <ac:spMkLst>
            <pc:docMk/>
            <pc:sldMk cId="436606948" sldId="268"/>
            <ac:spMk id="42" creationId="{5E9483E7-F09A-4BCE-97A1-74CDAC13A2AC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29.404" v="360" actId="1076"/>
          <ac:spMkLst>
            <pc:docMk/>
            <pc:sldMk cId="436606948" sldId="268"/>
            <ac:spMk id="43" creationId="{CA7F37DE-0BDE-974A-0BD1-2B69A0DC63E8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35" v="354" actId="1076"/>
          <ac:spMkLst>
            <pc:docMk/>
            <pc:sldMk cId="436606948" sldId="268"/>
            <ac:spMk id="45" creationId="{2BDAD135-682E-41D5-94F7-48F4B3618F3C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6:08.950" v="355" actId="1076"/>
          <ac:spMkLst>
            <pc:docMk/>
            <pc:sldMk cId="436606948" sldId="268"/>
            <ac:spMk id="47" creationId="{5E866539-4757-4E62-A34E-46EFCBD521CA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15:06.917" v="340" actId="1076"/>
          <ac:spMkLst>
            <pc:docMk/>
            <pc:sldMk cId="436606948" sldId="268"/>
            <ac:spMk id="49" creationId="{0E0C35A2-2367-49FB-94AE-53E03758A8B2}"/>
          </ac:spMkLst>
        </pc:spChg>
        <pc:grpChg chg="mod">
          <ac:chgData name="Yashneil Sawjiani" userId="S::sawjiani.y@northeastern.edu::4a99e7b4-3dd9-4529-bfcc-b4208de71d89" providerId="AD" clId="Web-{7DF5DDEE-B518-42E0-A7C0-8DB9E02CCCBB}" dt="2023-04-21T00:16:08.903" v="349" actId="1076"/>
          <ac:grpSpMkLst>
            <pc:docMk/>
            <pc:sldMk cId="436606948" sldId="268"/>
            <ac:grpSpMk id="27" creationId="{D10BBD29-E26D-4DC4-AA36-9E917733ADF2}"/>
          </ac:grpSpMkLst>
        </pc:grpChg>
        <pc:picChg chg="del mod">
          <ac:chgData name="Yashneil Sawjiani" userId="S::sawjiani.y@northeastern.edu::4a99e7b4-3dd9-4529-bfcc-b4208de71d89" providerId="AD" clId="Web-{7DF5DDEE-B518-42E0-A7C0-8DB9E02CCCBB}" dt="2023-04-21T00:06:43.293" v="187"/>
          <ac:picMkLst>
            <pc:docMk/>
            <pc:sldMk cId="436606948" sldId="268"/>
            <ac:picMk id="3" creationId="{41E71952-0734-C5CA-5857-92A0DDBB46F3}"/>
          </ac:picMkLst>
        </pc:picChg>
      </pc:sldChg>
      <pc:sldChg chg="delSp modSp">
        <pc:chgData name="Yashneil Sawjiani" userId="S::sawjiani.y@northeastern.edu::4a99e7b4-3dd9-4529-bfcc-b4208de71d89" providerId="AD" clId="Web-{7DF5DDEE-B518-42E0-A7C0-8DB9E02CCCBB}" dt="2023-04-21T00:06:31.808" v="185" actId="1076"/>
        <pc:sldMkLst>
          <pc:docMk/>
          <pc:sldMk cId="1974245347" sldId="317"/>
        </pc:sldMkLst>
        <pc:spChg chg="mod topLvl">
          <ac:chgData name="Yashneil Sawjiani" userId="S::sawjiani.y@northeastern.edu::4a99e7b4-3dd9-4529-bfcc-b4208de71d89" providerId="AD" clId="Web-{7DF5DDEE-B518-42E0-A7C0-8DB9E02CCCBB}" dt="2023-04-21T00:06:31.777" v="183" actId="1076"/>
          <ac:spMkLst>
            <pc:docMk/>
            <pc:sldMk cId="1974245347" sldId="317"/>
            <ac:spMk id="10" creationId="{831CEFE0-F328-6ADB-B323-962316A777DF}"/>
          </ac:spMkLst>
        </pc:spChg>
        <pc:spChg chg="del topLvl">
          <ac:chgData name="Yashneil Sawjiani" userId="S::sawjiani.y@northeastern.edu::4a99e7b4-3dd9-4529-bfcc-b4208de71d89" providerId="AD" clId="Web-{7DF5DDEE-B518-42E0-A7C0-8DB9E02CCCBB}" dt="2023-04-20T23:59:53.938" v="36"/>
          <ac:spMkLst>
            <pc:docMk/>
            <pc:sldMk cId="1974245347" sldId="317"/>
            <ac:spMk id="11" creationId="{482258A3-F408-2286-24A1-04F2B0A0A65B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4:57.962" v="167" actId="1076"/>
          <ac:spMkLst>
            <pc:docMk/>
            <pc:sldMk cId="1974245347" sldId="317"/>
            <ac:spMk id="16" creationId="{DCAC6874-FC78-41F1-091D-82179EE7F2F1}"/>
          </ac:spMkLst>
        </pc:spChg>
        <pc:spChg chg="mod topLvl">
          <ac:chgData name="Yashneil Sawjiani" userId="S::sawjiani.y@northeastern.edu::4a99e7b4-3dd9-4529-bfcc-b4208de71d89" providerId="AD" clId="Web-{7DF5DDEE-B518-42E0-A7C0-8DB9E02CCCBB}" dt="2023-04-21T00:06:31.793" v="184" actId="1076"/>
          <ac:spMkLst>
            <pc:docMk/>
            <pc:sldMk cId="1974245347" sldId="317"/>
            <ac:spMk id="18" creationId="{6C80303F-44E9-3C40-EF60-9BFA042C3F95}"/>
          </ac:spMkLst>
        </pc:spChg>
        <pc:spChg chg="del mod topLvl">
          <ac:chgData name="Yashneil Sawjiani" userId="S::sawjiani.y@northeastern.edu::4a99e7b4-3dd9-4529-bfcc-b4208de71d89" providerId="AD" clId="Web-{7DF5DDEE-B518-42E0-A7C0-8DB9E02CCCBB}" dt="2023-04-21T00:00:07.047" v="41"/>
          <ac:spMkLst>
            <pc:docMk/>
            <pc:sldMk cId="1974245347" sldId="317"/>
            <ac:spMk id="19" creationId="{26450EB9-C60A-695A-DE6A-31E0B8BADA4D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4:00.148" v="159" actId="1076"/>
          <ac:spMkLst>
            <pc:docMk/>
            <pc:sldMk cId="1974245347" sldId="317"/>
            <ac:spMk id="26" creationId="{4E9FC681-70E9-88DF-4669-CE173512F70E}"/>
          </ac:spMkLst>
        </pc:spChg>
        <pc:spChg chg="mod topLvl">
          <ac:chgData name="Yashneil Sawjiani" userId="S::sawjiani.y@northeastern.edu::4a99e7b4-3dd9-4529-bfcc-b4208de71d89" providerId="AD" clId="Web-{7DF5DDEE-B518-42E0-A7C0-8DB9E02CCCBB}" dt="2023-04-21T00:06:31.762" v="182" actId="1076"/>
          <ac:spMkLst>
            <pc:docMk/>
            <pc:sldMk cId="1974245347" sldId="317"/>
            <ac:spMk id="28" creationId="{0C1DBC77-D2F3-7AFA-EC65-83C1E6C0038C}"/>
          </ac:spMkLst>
        </pc:spChg>
        <pc:spChg chg="del mod topLvl">
          <ac:chgData name="Yashneil Sawjiani" userId="S::sawjiani.y@northeastern.edu::4a99e7b4-3dd9-4529-bfcc-b4208de71d89" providerId="AD" clId="Web-{7DF5DDEE-B518-42E0-A7C0-8DB9E02CCCBB}" dt="2023-04-20T23:59:46.609" v="33"/>
          <ac:spMkLst>
            <pc:docMk/>
            <pc:sldMk cId="1974245347" sldId="317"/>
            <ac:spMk id="29" creationId="{9DA27EE4-F843-88C1-A205-148A3EC18C8F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4:06.008" v="160" actId="1076"/>
          <ac:spMkLst>
            <pc:docMk/>
            <pc:sldMk cId="1974245347" sldId="317"/>
            <ac:spMk id="30" creationId="{AFA125C9-1E83-D505-D846-34F4EE1A40FE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4:12.836" v="161" actId="1076"/>
          <ac:spMkLst>
            <pc:docMk/>
            <pc:sldMk cId="1974245347" sldId="317"/>
            <ac:spMk id="31" creationId="{A0E1C5A4-01B8-4FDC-AD9E-CF130870D095}"/>
          </ac:spMkLst>
        </pc:spChg>
        <pc:spChg chg="mod topLvl">
          <ac:chgData name="Yashneil Sawjiani" userId="S::sawjiani.y@northeastern.edu::4a99e7b4-3dd9-4529-bfcc-b4208de71d89" providerId="AD" clId="Web-{7DF5DDEE-B518-42E0-A7C0-8DB9E02CCCBB}" dt="2023-04-21T00:06:31.808" v="185" actId="1076"/>
          <ac:spMkLst>
            <pc:docMk/>
            <pc:sldMk cId="1974245347" sldId="317"/>
            <ac:spMk id="33" creationId="{F0D9BD00-599A-3AFD-B6E8-4AABBCE0211A}"/>
          </ac:spMkLst>
        </pc:spChg>
        <pc:spChg chg="del mod topLvl">
          <ac:chgData name="Yashneil Sawjiani" userId="S::sawjiani.y@northeastern.edu::4a99e7b4-3dd9-4529-bfcc-b4208de71d89" providerId="AD" clId="Web-{7DF5DDEE-B518-42E0-A7C0-8DB9E02CCCBB}" dt="2023-04-21T00:00:14.938" v="45"/>
          <ac:spMkLst>
            <pc:docMk/>
            <pc:sldMk cId="1974245347" sldId="317"/>
            <ac:spMk id="34" creationId="{5B04A47C-F6D4-A998-E14B-65E5490D5EAC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4:17.023" v="162" actId="1076"/>
          <ac:spMkLst>
            <pc:docMk/>
            <pc:sldMk cId="1974245347" sldId="317"/>
            <ac:spMk id="35" creationId="{85EC5DEF-BCAE-DD07-9BBC-4DB64582CF5C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5:50.901" v="177"/>
          <ac:spMkLst>
            <pc:docMk/>
            <pc:sldMk cId="1974245347" sldId="317"/>
            <ac:spMk id="58" creationId="{54152BBC-40A9-8AFB-0CB4-6FB663A30E3C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5:11.072" v="171" actId="20577"/>
          <ac:spMkLst>
            <pc:docMk/>
            <pc:sldMk cId="1974245347" sldId="317"/>
            <ac:spMk id="66" creationId="{A5FF9208-114E-A06F-EAAB-C5BE3A53B9C0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5:15.259" v="173" actId="20577"/>
          <ac:spMkLst>
            <pc:docMk/>
            <pc:sldMk cId="1974245347" sldId="317"/>
            <ac:spMk id="68" creationId="{4F2CDB1E-D184-3B4D-2F6A-64C8781CEF45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1T00:05:18.916" v="175" actId="20577"/>
          <ac:spMkLst>
            <pc:docMk/>
            <pc:sldMk cId="1974245347" sldId="317"/>
            <ac:spMk id="70" creationId="{0A03B346-C3E5-39C1-CC53-9C9C8617320D}"/>
          </ac:spMkLst>
        </pc:spChg>
        <pc:grpChg chg="del mod">
          <ac:chgData name="Yashneil Sawjiani" userId="S::sawjiani.y@northeastern.edu::4a99e7b4-3dd9-4529-bfcc-b4208de71d89" providerId="AD" clId="Web-{7DF5DDEE-B518-42E0-A7C0-8DB9E02CCCBB}" dt="2023-04-20T23:59:53.938" v="36"/>
          <ac:grpSpMkLst>
            <pc:docMk/>
            <pc:sldMk cId="1974245347" sldId="317"/>
            <ac:grpSpMk id="9" creationId="{096089BB-35A7-6D39-72E7-6F3E3195A5E4}"/>
          </ac:grpSpMkLst>
        </pc:grpChg>
        <pc:grpChg chg="del mod">
          <ac:chgData name="Yashneil Sawjiani" userId="S::sawjiani.y@northeastern.edu::4a99e7b4-3dd9-4529-bfcc-b4208de71d89" providerId="AD" clId="Web-{7DF5DDEE-B518-42E0-A7C0-8DB9E02CCCBB}" dt="2023-04-21T00:00:07.047" v="41"/>
          <ac:grpSpMkLst>
            <pc:docMk/>
            <pc:sldMk cId="1974245347" sldId="317"/>
            <ac:grpSpMk id="13" creationId="{6E5B80AA-1B3C-B26E-6A01-5D2C9C6D2A25}"/>
          </ac:grpSpMkLst>
        </pc:grpChg>
        <pc:grpChg chg="del mod">
          <ac:chgData name="Yashneil Sawjiani" userId="S::sawjiani.y@northeastern.edu::4a99e7b4-3dd9-4529-bfcc-b4208de71d89" providerId="AD" clId="Web-{7DF5DDEE-B518-42E0-A7C0-8DB9E02CCCBB}" dt="2023-04-20T23:59:46.609" v="33"/>
          <ac:grpSpMkLst>
            <pc:docMk/>
            <pc:sldMk cId="1974245347" sldId="317"/>
            <ac:grpSpMk id="27" creationId="{7E68229C-E046-CF78-5796-2DBC06585B8B}"/>
          </ac:grpSpMkLst>
        </pc:grpChg>
        <pc:grpChg chg="del mod">
          <ac:chgData name="Yashneil Sawjiani" userId="S::sawjiani.y@northeastern.edu::4a99e7b4-3dd9-4529-bfcc-b4208de71d89" providerId="AD" clId="Web-{7DF5DDEE-B518-42E0-A7C0-8DB9E02CCCBB}" dt="2023-04-21T00:00:14.938" v="45"/>
          <ac:grpSpMkLst>
            <pc:docMk/>
            <pc:sldMk cId="1974245347" sldId="317"/>
            <ac:grpSpMk id="32" creationId="{2BC39857-8606-A01A-9923-DB128F5C5F2E}"/>
          </ac:grpSpMkLst>
        </pc:grpChg>
      </pc:sldChg>
      <pc:sldChg chg="modSp">
        <pc:chgData name="Yashneil Sawjiani" userId="S::sawjiani.y@northeastern.edu::4a99e7b4-3dd9-4529-bfcc-b4208de71d89" providerId="AD" clId="Web-{7DF5DDEE-B518-42E0-A7C0-8DB9E02CCCBB}" dt="2023-04-20T23:59:26.171" v="30" actId="1076"/>
        <pc:sldMkLst>
          <pc:docMk/>
          <pc:sldMk cId="2512406236" sldId="329"/>
        </pc:sldMkLst>
        <pc:spChg chg="mod">
          <ac:chgData name="Yashneil Sawjiani" userId="S::sawjiani.y@northeastern.edu::4a99e7b4-3dd9-4529-bfcc-b4208de71d89" providerId="AD" clId="Web-{7DF5DDEE-B518-42E0-A7C0-8DB9E02CCCBB}" dt="2023-04-20T23:56:52.542" v="23" actId="1076"/>
          <ac:spMkLst>
            <pc:docMk/>
            <pc:sldMk cId="2512406236" sldId="329"/>
            <ac:spMk id="2" creationId="{5157E796-D863-4479-B5B7-0FD8F82BE2CB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9:26.171" v="30" actId="1076"/>
          <ac:spMkLst>
            <pc:docMk/>
            <pc:sldMk cId="2512406236" sldId="329"/>
            <ac:spMk id="3" creationId="{FF9E9F59-8F67-42EA-81EF-1C6EA4E291B2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7:14.995" v="25" actId="1076"/>
          <ac:spMkLst>
            <pc:docMk/>
            <pc:sldMk cId="2512406236" sldId="329"/>
            <ac:spMk id="4" creationId="{7E3C7BF9-0E28-4273-8089-380DBC6EFEB5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7:18.136" v="26" actId="1076"/>
          <ac:spMkLst>
            <pc:docMk/>
            <pc:sldMk cId="2512406236" sldId="329"/>
            <ac:spMk id="5" creationId="{54E8C672-CE7F-41D5-8FD4-E3A8DC7CC444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7:28.793" v="27" actId="1076"/>
          <ac:spMkLst>
            <pc:docMk/>
            <pc:sldMk cId="2512406236" sldId="329"/>
            <ac:spMk id="6" creationId="{9F95865C-240D-4BB5-9904-CA53F0B4882F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7:38.637" v="28" actId="1076"/>
          <ac:spMkLst>
            <pc:docMk/>
            <pc:sldMk cId="2512406236" sldId="329"/>
            <ac:spMk id="7" creationId="{860258BE-7427-4A33-B3CD-FFC135623E71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4:38.319" v="10" actId="1076"/>
          <ac:spMkLst>
            <pc:docMk/>
            <pc:sldMk cId="2512406236" sldId="329"/>
            <ac:spMk id="39" creationId="{F5BFD6BF-C505-4ED0-A19E-BCACD45D76E0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5:31.789" v="17" actId="1076"/>
          <ac:spMkLst>
            <pc:docMk/>
            <pc:sldMk cId="2512406236" sldId="329"/>
            <ac:spMk id="41" creationId="{69C78080-E826-4E57-91FB-EFB0C3DC123E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5:22.367" v="16" actId="1076"/>
          <ac:spMkLst>
            <pc:docMk/>
            <pc:sldMk cId="2512406236" sldId="329"/>
            <ac:spMk id="42" creationId="{CDFA28ED-857E-46C0-AB7B-033F6CC5AC01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4:02.130" v="4" actId="1076"/>
          <ac:spMkLst>
            <pc:docMk/>
            <pc:sldMk cId="2512406236" sldId="329"/>
            <ac:spMk id="43" creationId="{93924A40-619C-4DA7-92A6-2CD46F56E865}"/>
          </ac:spMkLst>
        </pc:spChg>
        <pc:spChg chg="mod">
          <ac:chgData name="Yashneil Sawjiani" userId="S::sawjiani.y@northeastern.edu::4a99e7b4-3dd9-4529-bfcc-b4208de71d89" providerId="AD" clId="Web-{7DF5DDEE-B518-42E0-A7C0-8DB9E02CCCBB}" dt="2023-04-20T23:55:40.727" v="18" actId="1076"/>
          <ac:spMkLst>
            <pc:docMk/>
            <pc:sldMk cId="2512406236" sldId="329"/>
            <ac:spMk id="44" creationId="{EBE97AF9-5CB5-4474-BBFA-6BCA901A047C}"/>
          </ac:spMkLst>
        </pc:spChg>
        <pc:grpChg chg="mod">
          <ac:chgData name="Yashneil Sawjiani" userId="S::sawjiani.y@northeastern.edu::4a99e7b4-3dd9-4529-bfcc-b4208de71d89" providerId="AD" clId="Web-{7DF5DDEE-B518-42E0-A7C0-8DB9E02CCCBB}" dt="2023-04-20T23:54:49.382" v="12" actId="1076"/>
          <ac:grpSpMkLst>
            <pc:docMk/>
            <pc:sldMk cId="2512406236" sldId="329"/>
            <ac:grpSpMk id="35" creationId="{9C3F5E62-3741-4D35-8580-7B5F599961DC}"/>
          </ac:grpSpMkLst>
        </pc:grpChg>
        <pc:grpChg chg="mod">
          <ac:chgData name="Yashneil Sawjiani" userId="S::sawjiani.y@northeastern.edu::4a99e7b4-3dd9-4529-bfcc-b4208de71d89" providerId="AD" clId="Web-{7DF5DDEE-B518-42E0-A7C0-8DB9E02CCCBB}" dt="2023-04-20T23:55:09.742" v="15" actId="1076"/>
          <ac:grpSpMkLst>
            <pc:docMk/>
            <pc:sldMk cId="2512406236" sldId="329"/>
            <ac:grpSpMk id="38" creationId="{5362AED0-8380-40CA-9272-4E95121B7850}"/>
          </ac:grpSpMkLst>
        </pc:grpChg>
        <pc:grpChg chg="mod">
          <ac:chgData name="Yashneil Sawjiani" userId="S::sawjiani.y@northeastern.edu::4a99e7b4-3dd9-4529-bfcc-b4208de71d89" providerId="AD" clId="Web-{7DF5DDEE-B518-42E0-A7C0-8DB9E02CCCBB}" dt="2023-04-20T23:56:19.994" v="21" actId="1076"/>
          <ac:grpSpMkLst>
            <pc:docMk/>
            <pc:sldMk cId="2512406236" sldId="329"/>
            <ac:grpSpMk id="47" creationId="{B9884AC1-BA17-4178-9EF2-BB7A94B2EDF7}"/>
          </ac:grpSpMkLst>
        </pc:grpChg>
        <pc:picChg chg="mod">
          <ac:chgData name="Yashneil Sawjiani" userId="S::sawjiani.y@northeastern.edu::4a99e7b4-3dd9-4529-bfcc-b4208de71d89" providerId="AD" clId="Web-{7DF5DDEE-B518-42E0-A7C0-8DB9E02CCCBB}" dt="2023-04-20T23:53:46.911" v="1" actId="14100"/>
          <ac:picMkLst>
            <pc:docMk/>
            <pc:sldMk cId="2512406236" sldId="329"/>
            <ac:picMk id="71" creationId="{95203488-8232-3F90-0FC8-D4D70EA00ED1}"/>
          </ac:picMkLst>
        </pc:picChg>
      </pc:sldChg>
    </pc:docChg>
  </pc:docChgLst>
  <pc:docChgLst>
    <pc:chgData name="Aman Ajay Malawade" userId="S::malawade.am@northeastern.edu::548aab89-83e9-41f9-b2f4-4d12d7df2100" providerId="AD" clId="Web-{D89CDCE7-E8AB-44E7-8EC2-E41D3DA5AB5F}"/>
    <pc:docChg chg="modSld">
      <pc:chgData name="Aman Ajay Malawade" userId="S::malawade.am@northeastern.edu::548aab89-83e9-41f9-b2f4-4d12d7df2100" providerId="AD" clId="Web-{D89CDCE7-E8AB-44E7-8EC2-E41D3DA5AB5F}" dt="2023-04-20T19:33:29.727" v="3" actId="1076"/>
      <pc:docMkLst>
        <pc:docMk/>
      </pc:docMkLst>
      <pc:sldChg chg="modSp">
        <pc:chgData name="Aman Ajay Malawade" userId="S::malawade.am@northeastern.edu::548aab89-83e9-41f9-b2f4-4d12d7df2100" providerId="AD" clId="Web-{D89CDCE7-E8AB-44E7-8EC2-E41D3DA5AB5F}" dt="2023-04-20T19:33:29.727" v="3" actId="1076"/>
        <pc:sldMkLst>
          <pc:docMk/>
          <pc:sldMk cId="1703518269" sldId="310"/>
        </pc:sldMkLst>
        <pc:picChg chg="mod">
          <ac:chgData name="Aman Ajay Malawade" userId="S::malawade.am@northeastern.edu::548aab89-83e9-41f9-b2f4-4d12d7df2100" providerId="AD" clId="Web-{D89CDCE7-E8AB-44E7-8EC2-E41D3DA5AB5F}" dt="2023-04-20T19:33:29.727" v="3" actId="1076"/>
          <ac:picMkLst>
            <pc:docMk/>
            <pc:sldMk cId="1703518269" sldId="310"/>
            <ac:picMk id="13" creationId="{ACF414A0-1201-4127-3DF6-CFE5EDD1C3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745F2-9BBD-1749-9588-9931CA473C37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AD4AF-C630-2548-B7DD-6BC8671D7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21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AD4AF-C630-2548-B7DD-6BC8671D71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6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AD4AF-C630-2548-B7DD-6BC8671D71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88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775B-838D-0821-D9D0-D09369889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7500F-AF45-ED70-DC8C-8609CA861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3C20-D600-600B-9955-64D50977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6F46-8204-070B-2AA9-3FE6BF4B9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39F31-DF85-7D7D-528F-45246BC8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32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BE60-AB43-73F8-4DF7-85CB6D5A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28B61D-CBF3-D469-5054-74EC46843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F79D5-A552-9976-C0EA-AED7B3AB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22B37-E0AB-5ACA-2369-FCC56C59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440FE-BF07-7CC1-F8CD-9537AFC9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6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928C1-57AC-BC4E-9E50-5043C684FA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0CBC8-9A2C-3801-7D3B-A5BF2D123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36CD-9356-FC8D-AD9B-C2DF8EF27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7D96-C7A6-4B1C-372E-F412FA20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12F8A-41E3-206B-2A6B-13BE670E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53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E652-28C5-3CB3-5471-E96FF6198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8737A-6529-F687-4F96-22FACADD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2B72-825C-11F8-AF65-417D793E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06282-5234-32A9-99AF-EC9D8757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EEB7C-2375-C69F-E225-7507B56F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6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66988-652E-44C1-B9DF-E1B5FD34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63-0631-4DD1-8C62-D7BA73C5B72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EFC4-FA1C-4E09-A0C2-AE8E458A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C6B95-D663-4694-9429-9DBE4709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1A9C9-A034-4501-9A4A-E79B30674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8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8A52-4076-D011-4A42-E11FA775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722F-382A-5F28-6897-93DA7503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EAC8-A41C-A48E-43B1-1055FD98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5BE3B-1830-5547-0842-4502D9FB9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30EDB-57CD-7589-A97D-0FFA94DA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6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410F-FEE0-59E9-4C8F-F3492512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097D-631B-CCBD-8DB2-919DF95BD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B8353-8440-7E92-1EC0-212291AEC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7F2F3-3550-2736-C77C-9074BE22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91389-953A-537B-9DE6-BF05712D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34B3-A8BE-8B2F-DAE9-57E3C46F2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FA2B-C5C6-5054-E1F4-1F2E38AF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58089-34E5-8457-EB9D-1D1793113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14C9D-D25C-4D31-30C0-0E16EEF45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E74A1-13A2-8468-3C97-869C67A10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961EC-6656-DABD-F161-152E5AB6C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3F615-10D2-3616-DEBF-3A773FED5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448751-BC2B-EAB8-4449-419CD80C5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CAF204-1A61-1184-4B39-E2754E1C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AC99-09F4-B63B-1445-4EA27645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0ED52-38B6-6CBD-DE6B-801692DE4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A348E3-E221-9309-8A07-687FFCFA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81327-3D32-8768-55FB-BD692B6B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0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E58A2-FB5A-090F-B8E8-B699366E9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96615-8CD7-6BD2-85D5-D6B0E892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7B055-A48B-54F1-2780-914343AE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630E-9799-3CD7-AFEC-B548F632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6DEF-E276-B583-8F64-573A2E1D8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3A1A9-D859-401C-44A5-BDFBF351B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6E179-47B5-194F-D6AC-4813925D0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BD47C-5BB1-9E77-E77A-359E8D13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A9116F-F185-5094-FC6E-2443CF2DA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9D7B-AF06-E511-0B99-AD760307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F8325-595D-7CDD-CE08-ACBFCD656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C5CB0-0E70-6F6A-3BF4-0CBBB298D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30D3C-9158-884C-3863-80B75A0C4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0DBD4-021A-BC23-5B63-6ADDB16F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15776-72D7-82A5-E5D2-C0709C489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0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22FBF-83EB-1E7B-2DAD-3AE71BAC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7F096-3A01-9413-D279-CB1BC7501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3409-EA54-8421-FF3D-60742B57D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E6D4-BA09-7F45-9DB8-02BD2C59BB52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73CD6-BB36-B5AF-5114-4605570F2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631F3-A995-798F-B235-44C462158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8E374-8533-1B40-8CA8-C706F4F8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57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image" Target="../media/image13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sv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3.png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59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DDB23ED-315D-BAE3-4362-042437FAAAE6}"/>
              </a:ext>
            </a:extLst>
          </p:cNvPr>
          <p:cNvSpPr/>
          <p:nvPr/>
        </p:nvSpPr>
        <p:spPr>
          <a:xfrm>
            <a:off x="5011826" y="3212411"/>
            <a:ext cx="1514668" cy="154716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CB3823-1E16-32C0-454A-494912FB2F00}"/>
              </a:ext>
            </a:extLst>
          </p:cNvPr>
          <p:cNvSpPr/>
          <p:nvPr/>
        </p:nvSpPr>
        <p:spPr>
          <a:xfrm>
            <a:off x="3776107" y="3179164"/>
            <a:ext cx="1515362" cy="15482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9585E3-CE8C-6D2A-6DE3-B909E365D7E0}"/>
              </a:ext>
            </a:extLst>
          </p:cNvPr>
          <p:cNvSpPr/>
          <p:nvPr/>
        </p:nvSpPr>
        <p:spPr>
          <a:xfrm>
            <a:off x="2563713" y="3172045"/>
            <a:ext cx="1508480" cy="15239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A78AD0-0CF9-EA97-0365-F7254B4B14D7}"/>
              </a:ext>
            </a:extLst>
          </p:cNvPr>
          <p:cNvSpPr/>
          <p:nvPr/>
        </p:nvSpPr>
        <p:spPr>
          <a:xfrm>
            <a:off x="1352758" y="3160990"/>
            <a:ext cx="1511921" cy="1517429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05F8C0-BC2B-9F0A-2586-E9D0876E0E72}"/>
              </a:ext>
            </a:extLst>
          </p:cNvPr>
          <p:cNvSpPr/>
          <p:nvPr/>
        </p:nvSpPr>
        <p:spPr>
          <a:xfrm>
            <a:off x="120588" y="3136164"/>
            <a:ext cx="1511921" cy="1500218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130">
            <a:extLst>
              <a:ext uri="{FF2B5EF4-FFF2-40B4-BE49-F238E27FC236}">
                <a16:creationId xmlns:a16="http://schemas.microsoft.com/office/drawing/2014/main" id="{18FD1B78-BBD4-6681-5914-2A153A5BAE7D}"/>
              </a:ext>
            </a:extLst>
          </p:cNvPr>
          <p:cNvSpPr/>
          <p:nvPr/>
        </p:nvSpPr>
        <p:spPr>
          <a:xfrm>
            <a:off x="840356" y="1048454"/>
            <a:ext cx="4478625" cy="78698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54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MAP-A-MEAL</a:t>
            </a:r>
          </a:p>
        </p:txBody>
      </p:sp>
      <p:sp>
        <p:nvSpPr>
          <p:cNvPr id="27" name="Shape 130">
            <a:extLst>
              <a:ext uri="{FF2B5EF4-FFF2-40B4-BE49-F238E27FC236}">
                <a16:creationId xmlns:a16="http://schemas.microsoft.com/office/drawing/2014/main" id="{31A4DBC3-68A7-8E50-7968-41D3CE4219ED}"/>
              </a:ext>
            </a:extLst>
          </p:cNvPr>
          <p:cNvSpPr/>
          <p:nvPr/>
        </p:nvSpPr>
        <p:spPr>
          <a:xfrm>
            <a:off x="876549" y="5689598"/>
            <a:ext cx="4945566" cy="409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+mn-lt"/>
                <a:cs typeface="Calibri"/>
              </a:rPr>
              <a:t>Team 8: The Mealtime Mavericks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40F1D5-9737-C471-72F7-DABFED3C107D}"/>
              </a:ext>
            </a:extLst>
          </p:cNvPr>
          <p:cNvSpPr txBox="1"/>
          <p:nvPr/>
        </p:nvSpPr>
        <p:spPr>
          <a:xfrm>
            <a:off x="-1403498" y="25730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id="{153E3442-144C-C54B-C889-BA74DE3ADA87}"/>
              </a:ext>
            </a:extLst>
          </p:cNvPr>
          <p:cNvSpPr/>
          <p:nvPr/>
        </p:nvSpPr>
        <p:spPr>
          <a:xfrm>
            <a:off x="42141" y="2036785"/>
            <a:ext cx="6459015" cy="10258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 digital platform for home cooks to deliver fresh home cooked meals </a:t>
            </a:r>
          </a:p>
          <a:p>
            <a:pPr algn="ctr"/>
            <a:endParaRPr lang="en-US" sz="2800">
              <a:solidFill>
                <a:schemeClr val="bg1">
                  <a:lumMod val="9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Shape 130">
            <a:extLst>
              <a:ext uri="{FF2B5EF4-FFF2-40B4-BE49-F238E27FC236}">
                <a16:creationId xmlns:a16="http://schemas.microsoft.com/office/drawing/2014/main" id="{064E265D-5E3F-98AC-AED3-A24B4F2A5414}"/>
              </a:ext>
            </a:extLst>
          </p:cNvPr>
          <p:cNvSpPr/>
          <p:nvPr/>
        </p:nvSpPr>
        <p:spPr>
          <a:xfrm>
            <a:off x="-908760" y="1843062"/>
            <a:ext cx="6907636" cy="540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endParaRPr lang="en-US" sz="280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EB0DDF-6714-E0A0-C940-66D86C11AE8C}"/>
              </a:ext>
            </a:extLst>
          </p:cNvPr>
          <p:cNvSpPr/>
          <p:nvPr/>
        </p:nvSpPr>
        <p:spPr>
          <a:xfrm>
            <a:off x="11169227" y="0"/>
            <a:ext cx="4025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7731F-6F66-0BCF-FCFC-25E9B968F55C}"/>
              </a:ext>
            </a:extLst>
          </p:cNvPr>
          <p:cNvSpPr txBox="1"/>
          <p:nvPr/>
        </p:nvSpPr>
        <p:spPr>
          <a:xfrm>
            <a:off x="11212757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B5A313-5700-357F-32F4-8CE0766384A2}"/>
              </a:ext>
            </a:extLst>
          </p:cNvPr>
          <p:cNvGrpSpPr/>
          <p:nvPr/>
        </p:nvGrpSpPr>
        <p:grpSpPr>
          <a:xfrm>
            <a:off x="6676616" y="-145921"/>
            <a:ext cx="8528041" cy="7003920"/>
            <a:chOff x="8092502" y="-101365"/>
            <a:chExt cx="7509435" cy="69593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762B9A-7F15-2B4C-74DC-D9E09BB9B4D1}"/>
                </a:ext>
              </a:extLst>
            </p:cNvPr>
            <p:cNvSpPr/>
            <p:nvPr/>
          </p:nvSpPr>
          <p:spPr>
            <a:xfrm>
              <a:off x="8092502" y="0"/>
              <a:ext cx="7509435" cy="685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D3E2637-AE7A-4BC7-856D-090FC699F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203" r="5203"/>
            <a:stretch/>
          </p:blipFill>
          <p:spPr>
            <a:xfrm>
              <a:off x="10304282" y="-101365"/>
              <a:ext cx="1850044" cy="15486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C324EB-8289-3AEF-7D00-6637A0ABC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9302444" y="966331"/>
              <a:ext cx="856547" cy="856547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8FCF81CF-5088-30F5-AB61-8CC1E007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69527" y="4249488"/>
              <a:ext cx="857575" cy="857575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5D427EC5-2411-56C2-05B8-2F5EC803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50329" y="2435917"/>
              <a:ext cx="857575" cy="857575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72D580A3-8F98-A3E2-CE4E-C0A7E804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01031" y="5650786"/>
              <a:ext cx="856547" cy="856547"/>
            </a:xfrm>
            <a:prstGeom prst="rect">
              <a:avLst/>
            </a:prstGeom>
          </p:spPr>
        </p:pic>
      </p:grpSp>
      <p:sp>
        <p:nvSpPr>
          <p:cNvPr id="26" name="Plus 25">
            <a:extLst>
              <a:ext uri="{FF2B5EF4-FFF2-40B4-BE49-F238E27FC236}">
                <a16:creationId xmlns:a16="http://schemas.microsoft.com/office/drawing/2014/main" id="{21ADAA28-151E-F98B-E8F7-EABE32992298}"/>
              </a:ext>
            </a:extLst>
          </p:cNvPr>
          <p:cNvSpPr/>
          <p:nvPr/>
        </p:nvSpPr>
        <p:spPr>
          <a:xfrm>
            <a:off x="9041161" y="551432"/>
            <a:ext cx="540000" cy="540000"/>
          </a:xfrm>
          <a:prstGeom prst="mathPlus">
            <a:avLst/>
          </a:prstGeom>
          <a:solidFill>
            <a:srgbClr val="FE5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lus 27">
            <a:extLst>
              <a:ext uri="{FF2B5EF4-FFF2-40B4-BE49-F238E27FC236}">
                <a16:creationId xmlns:a16="http://schemas.microsoft.com/office/drawing/2014/main" id="{AB84EAE2-7D48-5CE5-F825-636F925AD6CB}"/>
              </a:ext>
            </a:extLst>
          </p:cNvPr>
          <p:cNvSpPr/>
          <p:nvPr/>
        </p:nvSpPr>
        <p:spPr>
          <a:xfrm>
            <a:off x="7516726" y="1827188"/>
            <a:ext cx="540000" cy="540000"/>
          </a:xfrm>
          <a:prstGeom prst="mathPlus">
            <a:avLst/>
          </a:prstGeom>
          <a:solidFill>
            <a:srgbClr val="FE5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>
            <a:extLst>
              <a:ext uri="{FF2B5EF4-FFF2-40B4-BE49-F238E27FC236}">
                <a16:creationId xmlns:a16="http://schemas.microsoft.com/office/drawing/2014/main" id="{936CD31D-E42F-7CF6-CD70-EEF4AD39EC0B}"/>
              </a:ext>
            </a:extLst>
          </p:cNvPr>
          <p:cNvSpPr/>
          <p:nvPr/>
        </p:nvSpPr>
        <p:spPr>
          <a:xfrm>
            <a:off x="7516726" y="3437518"/>
            <a:ext cx="540000" cy="540000"/>
          </a:xfrm>
          <a:prstGeom prst="mathPlus">
            <a:avLst/>
          </a:prstGeom>
          <a:solidFill>
            <a:srgbClr val="FE5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>
            <a:extLst>
              <a:ext uri="{FF2B5EF4-FFF2-40B4-BE49-F238E27FC236}">
                <a16:creationId xmlns:a16="http://schemas.microsoft.com/office/drawing/2014/main" id="{3E51AA8E-04AE-1A75-5E21-D54828E028FD}"/>
              </a:ext>
            </a:extLst>
          </p:cNvPr>
          <p:cNvSpPr/>
          <p:nvPr/>
        </p:nvSpPr>
        <p:spPr>
          <a:xfrm>
            <a:off x="8367378" y="5351334"/>
            <a:ext cx="540000" cy="540000"/>
          </a:xfrm>
          <a:prstGeom prst="mathPlus">
            <a:avLst/>
          </a:prstGeom>
          <a:solidFill>
            <a:srgbClr val="FE594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3B231-E91E-1857-840A-D31E8E6AF791}"/>
              </a:ext>
            </a:extLst>
          </p:cNvPr>
          <p:cNvSpPr txBox="1"/>
          <p:nvPr/>
        </p:nvSpPr>
        <p:spPr>
          <a:xfrm>
            <a:off x="432078" y="4737708"/>
            <a:ext cx="88094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Gaurav</a:t>
            </a:r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Patil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927546-CBAA-272F-975B-A94190476D53}"/>
              </a:ext>
            </a:extLst>
          </p:cNvPr>
          <p:cNvSpPr txBox="1"/>
          <p:nvPr/>
        </p:nvSpPr>
        <p:spPr>
          <a:xfrm>
            <a:off x="1428006" y="4737973"/>
            <a:ext cx="121241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Sanora</a:t>
            </a:r>
            <a:endParaRPr lang="en-US"/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Gonsalves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8B4141-BA87-21DA-27FE-5F7E987022AD}"/>
              </a:ext>
            </a:extLst>
          </p:cNvPr>
          <p:cNvSpPr txBox="1"/>
          <p:nvPr/>
        </p:nvSpPr>
        <p:spPr>
          <a:xfrm>
            <a:off x="2602305" y="4759573"/>
            <a:ext cx="138562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Varsha</a:t>
            </a:r>
            <a:endParaRPr lang="en-US"/>
          </a:p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Kamalaksha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7F03FF-C146-AD0E-130F-D16D7770BC10}"/>
              </a:ext>
            </a:extLst>
          </p:cNvPr>
          <p:cNvSpPr txBox="1"/>
          <p:nvPr/>
        </p:nvSpPr>
        <p:spPr>
          <a:xfrm>
            <a:off x="3996798" y="4789172"/>
            <a:ext cx="12024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Aman</a:t>
            </a:r>
            <a:endParaRPr lang="en-US"/>
          </a:p>
          <a:p>
            <a:pPr algn="ctr"/>
            <a:r>
              <a:rPr lang="en-US" b="1" err="1">
                <a:solidFill>
                  <a:schemeClr val="bg1"/>
                </a:solidFill>
                <a:cs typeface="Calibri"/>
              </a:rPr>
              <a:t>Malawade</a:t>
            </a:r>
            <a:endParaRPr lang="en-US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41CACA-4B28-C45A-1EE7-94CE3A5DCB5F}"/>
              </a:ext>
            </a:extLst>
          </p:cNvPr>
          <p:cNvSpPr txBox="1"/>
          <p:nvPr/>
        </p:nvSpPr>
        <p:spPr>
          <a:xfrm>
            <a:off x="5256656" y="4792820"/>
            <a:ext cx="10250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Yashneil</a:t>
            </a:r>
            <a:endParaRPr lang="en-US"/>
          </a:p>
          <a:p>
            <a:pPr algn="ctr"/>
            <a:r>
              <a:rPr lang="en-US" b="1" err="1">
                <a:solidFill>
                  <a:schemeClr val="bg1"/>
                </a:solidFill>
                <a:cs typeface="Calibri"/>
              </a:rPr>
              <a:t>Sawjiani</a:t>
            </a:r>
          </a:p>
        </p:txBody>
      </p:sp>
      <p:pic>
        <p:nvPicPr>
          <p:cNvPr id="37" name="Picture 3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4F686A-A006-C70B-81DF-8CC69ED26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05147" y="1957251"/>
            <a:ext cx="1444171" cy="2999840"/>
          </a:xfrm>
          <a:prstGeom prst="rect">
            <a:avLst/>
          </a:prstGeom>
        </p:spPr>
      </p:pic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40AF6446-9526-A3D1-BCE6-4CA7B8E364D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7788" y="1725087"/>
            <a:ext cx="1648782" cy="3424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45C81-5E68-A3EA-3FD1-137A6C4FA6F4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54905F-4D27-7068-2965-D3A5A0DCC9B4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</p:spTree>
    <p:extLst>
      <p:ext uri="{BB962C8B-B14F-4D97-AF65-F5344CB8AC3E}">
        <p14:creationId xmlns:p14="http://schemas.microsoft.com/office/powerpoint/2010/main" val="3757985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5BD4DC-38EB-40F0-985B-34FDF96FD9A6}"/>
              </a:ext>
            </a:extLst>
          </p:cNvPr>
          <p:cNvGrpSpPr/>
          <p:nvPr/>
        </p:nvGrpSpPr>
        <p:grpSpPr>
          <a:xfrm>
            <a:off x="3224022" y="2864929"/>
            <a:ext cx="5508974" cy="2404015"/>
            <a:chOff x="3224022" y="2864929"/>
            <a:chExt cx="5508974" cy="240401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0E478C8-298E-4DB7-9C26-3673F878FAC2}"/>
                </a:ext>
              </a:extLst>
            </p:cNvPr>
            <p:cNvSpPr/>
            <p:nvPr/>
          </p:nvSpPr>
          <p:spPr>
            <a:xfrm>
              <a:off x="4241673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465 w 1438275"/>
                <a:gd name="connsiteY2" fmla="*/ 40005 h 1438275"/>
                <a:gd name="connsiteX3" fmla="*/ 1025843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909 w 1438275"/>
                <a:gd name="connsiteY6" fmla="*/ 20859 h 1438275"/>
                <a:gd name="connsiteX7" fmla="*/ 393287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287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465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376 w 1438275"/>
                <a:gd name="connsiteY21" fmla="*/ 972788 h 1438275"/>
                <a:gd name="connsiteX22" fmla="*/ 471868 w 1438275"/>
                <a:gd name="connsiteY22" fmla="*/ 722281 h 1438275"/>
                <a:gd name="connsiteX23" fmla="*/ 722376 w 1438275"/>
                <a:gd name="connsiteY23" fmla="*/ 471773 h 1438275"/>
                <a:gd name="connsiteX24" fmla="*/ 972884 w 1438275"/>
                <a:gd name="connsiteY24" fmla="*/ 722281 h 1438275"/>
                <a:gd name="connsiteX25" fmla="*/ 722376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465" y="40005"/>
                  </a:lnTo>
                  <a:cubicBezTo>
                    <a:pt x="1043750" y="32290"/>
                    <a:pt x="1035082" y="25908"/>
                    <a:pt x="1025843" y="20859"/>
                  </a:cubicBezTo>
                  <a:cubicBezTo>
                    <a:pt x="1009459" y="11906"/>
                    <a:pt x="991076" y="7144"/>
                    <a:pt x="972122" y="7144"/>
                  </a:cubicBezTo>
                  <a:lnTo>
                    <a:pt x="472535" y="7144"/>
                  </a:lnTo>
                  <a:cubicBezTo>
                    <a:pt x="453676" y="7144"/>
                    <a:pt x="435292" y="11906"/>
                    <a:pt x="418909" y="20859"/>
                  </a:cubicBezTo>
                  <a:cubicBezTo>
                    <a:pt x="409575" y="25813"/>
                    <a:pt x="400907" y="32290"/>
                    <a:pt x="393287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287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465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376" y="972788"/>
                  </a:moveTo>
                  <a:cubicBezTo>
                    <a:pt x="583978" y="972788"/>
                    <a:pt x="471868" y="860679"/>
                    <a:pt x="471868" y="722281"/>
                  </a:cubicBezTo>
                  <a:cubicBezTo>
                    <a:pt x="471868" y="583978"/>
                    <a:pt x="583978" y="471773"/>
                    <a:pt x="722376" y="471773"/>
                  </a:cubicBezTo>
                  <a:cubicBezTo>
                    <a:pt x="860679" y="471773"/>
                    <a:pt x="972884" y="583978"/>
                    <a:pt x="972884" y="722281"/>
                  </a:cubicBezTo>
                  <a:cubicBezTo>
                    <a:pt x="972884" y="860679"/>
                    <a:pt x="860679" y="972788"/>
                    <a:pt x="722376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8FB118-6364-45D3-94B1-EF2D2F587068}"/>
                </a:ext>
              </a:extLst>
            </p:cNvPr>
            <p:cNvSpPr/>
            <p:nvPr/>
          </p:nvSpPr>
          <p:spPr>
            <a:xfrm>
              <a:off x="5259419" y="2864929"/>
              <a:ext cx="1438275" cy="1438275"/>
            </a:xfrm>
            <a:custGeom>
              <a:avLst/>
              <a:gdLst>
                <a:gd name="connsiteX0" fmla="*/ 1404557 w 1438275"/>
                <a:gd name="connsiteY0" fmla="*/ 393287 h 1438275"/>
                <a:gd name="connsiteX1" fmla="*/ 1051370 w 1438275"/>
                <a:gd name="connsiteY1" fmla="*/ 40005 h 1438275"/>
                <a:gd name="connsiteX2" fmla="*/ 972026 w 1438275"/>
                <a:gd name="connsiteY2" fmla="*/ 7144 h 1438275"/>
                <a:gd name="connsiteX3" fmla="*/ 472536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192 w 1438275"/>
                <a:gd name="connsiteY10" fmla="*/ 1404652 h 1438275"/>
                <a:gd name="connsiteX11" fmla="*/ 418815 w 1438275"/>
                <a:gd name="connsiteY11" fmla="*/ 1423797 h 1438275"/>
                <a:gd name="connsiteX12" fmla="*/ 472536 w 1438275"/>
                <a:gd name="connsiteY12" fmla="*/ 1437513 h 1438275"/>
                <a:gd name="connsiteX13" fmla="*/ 972026 w 1438275"/>
                <a:gd name="connsiteY13" fmla="*/ 1437513 h 1438275"/>
                <a:gd name="connsiteX14" fmla="*/ 1025747 w 1438275"/>
                <a:gd name="connsiteY14" fmla="*/ 1423797 h 1438275"/>
                <a:gd name="connsiteX15" fmla="*/ 1051370 w 1438275"/>
                <a:gd name="connsiteY15" fmla="*/ 1404652 h 1438275"/>
                <a:gd name="connsiteX16" fmla="*/ 1404557 w 1438275"/>
                <a:gd name="connsiteY16" fmla="*/ 1051465 h 1438275"/>
                <a:gd name="connsiteX17" fmla="*/ 1436465 w 1438275"/>
                <a:gd name="connsiteY17" fmla="*/ 986599 h 1438275"/>
                <a:gd name="connsiteX18" fmla="*/ 1437418 w 1438275"/>
                <a:gd name="connsiteY18" fmla="*/ 972122 h 1438275"/>
                <a:gd name="connsiteX19" fmla="*/ 1437418 w 1438275"/>
                <a:gd name="connsiteY19" fmla="*/ 472535 h 1438275"/>
                <a:gd name="connsiteX20" fmla="*/ 1404557 w 1438275"/>
                <a:gd name="connsiteY20" fmla="*/ 393287 h 1438275"/>
                <a:gd name="connsiteX21" fmla="*/ 722281 w 1438275"/>
                <a:gd name="connsiteY21" fmla="*/ 972884 h 1438275"/>
                <a:gd name="connsiteX22" fmla="*/ 471774 w 1438275"/>
                <a:gd name="connsiteY22" fmla="*/ 722376 h 1438275"/>
                <a:gd name="connsiteX23" fmla="*/ 722281 w 1438275"/>
                <a:gd name="connsiteY23" fmla="*/ 471869 h 1438275"/>
                <a:gd name="connsiteX24" fmla="*/ 972788 w 1438275"/>
                <a:gd name="connsiteY24" fmla="*/ 722376 h 1438275"/>
                <a:gd name="connsiteX25" fmla="*/ 722281 w 1438275"/>
                <a:gd name="connsiteY25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04557" y="393287"/>
                  </a:moveTo>
                  <a:lnTo>
                    <a:pt x="1051370" y="40005"/>
                  </a:lnTo>
                  <a:cubicBezTo>
                    <a:pt x="1030320" y="18955"/>
                    <a:pt x="1001839" y="7144"/>
                    <a:pt x="972026" y="7144"/>
                  </a:cubicBezTo>
                  <a:lnTo>
                    <a:pt x="472536" y="7144"/>
                  </a:lnTo>
                  <a:cubicBezTo>
                    <a:pt x="442722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39" y="1010984"/>
                    <a:pt x="22384" y="1033844"/>
                    <a:pt x="40005" y="1051465"/>
                  </a:cubicBezTo>
                  <a:lnTo>
                    <a:pt x="393192" y="1404652"/>
                  </a:lnTo>
                  <a:cubicBezTo>
                    <a:pt x="400908" y="1412367"/>
                    <a:pt x="409575" y="1418749"/>
                    <a:pt x="418815" y="1423797"/>
                  </a:cubicBezTo>
                  <a:cubicBezTo>
                    <a:pt x="435102" y="1432751"/>
                    <a:pt x="453580" y="1437513"/>
                    <a:pt x="472536" y="1437513"/>
                  </a:cubicBezTo>
                  <a:lnTo>
                    <a:pt x="972026" y="1437513"/>
                  </a:lnTo>
                  <a:cubicBezTo>
                    <a:pt x="990981" y="1437513"/>
                    <a:pt x="1009460" y="1432751"/>
                    <a:pt x="1025747" y="1423797"/>
                  </a:cubicBezTo>
                  <a:cubicBezTo>
                    <a:pt x="1034987" y="1418749"/>
                    <a:pt x="1043654" y="1412367"/>
                    <a:pt x="1051370" y="1404652"/>
                  </a:cubicBezTo>
                  <a:lnTo>
                    <a:pt x="1404557" y="1051465"/>
                  </a:lnTo>
                  <a:cubicBezTo>
                    <a:pt x="1422178" y="1033844"/>
                    <a:pt x="1433322" y="1010984"/>
                    <a:pt x="1436465" y="986599"/>
                  </a:cubicBezTo>
                  <a:cubicBezTo>
                    <a:pt x="1437132" y="981837"/>
                    <a:pt x="1437418" y="976979"/>
                    <a:pt x="1437418" y="972122"/>
                  </a:cubicBezTo>
                  <a:lnTo>
                    <a:pt x="1437418" y="472535"/>
                  </a:lnTo>
                  <a:cubicBezTo>
                    <a:pt x="1437418" y="442817"/>
                    <a:pt x="1425607" y="414338"/>
                    <a:pt x="1404557" y="393287"/>
                  </a:cubicBezTo>
                  <a:close/>
                  <a:moveTo>
                    <a:pt x="722281" y="972884"/>
                  </a:moveTo>
                  <a:cubicBezTo>
                    <a:pt x="583882" y="972884"/>
                    <a:pt x="471774" y="860679"/>
                    <a:pt x="471774" y="722376"/>
                  </a:cubicBezTo>
                  <a:cubicBezTo>
                    <a:pt x="471774" y="583978"/>
                    <a:pt x="583882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23F615-9F54-496A-A0D8-52270E71398F}"/>
                </a:ext>
              </a:extLst>
            </p:cNvPr>
            <p:cNvSpPr/>
            <p:nvPr/>
          </p:nvSpPr>
          <p:spPr>
            <a:xfrm>
              <a:off x="3224022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369 w 1438275"/>
                <a:gd name="connsiteY1" fmla="*/ 40005 h 1438275"/>
                <a:gd name="connsiteX2" fmla="*/ 972122 w 1438275"/>
                <a:gd name="connsiteY2" fmla="*/ 7144 h 1438275"/>
                <a:gd name="connsiteX3" fmla="*/ 472535 w 1438275"/>
                <a:gd name="connsiteY3" fmla="*/ 7144 h 1438275"/>
                <a:gd name="connsiteX4" fmla="*/ 393192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40005 w 1438275"/>
                <a:gd name="connsiteY8" fmla="*/ 1051465 h 1438275"/>
                <a:gd name="connsiteX9" fmla="*/ 393192 w 1438275"/>
                <a:gd name="connsiteY9" fmla="*/ 1404652 h 1438275"/>
                <a:gd name="connsiteX10" fmla="*/ 472535 w 1438275"/>
                <a:gd name="connsiteY10" fmla="*/ 1437513 h 1438275"/>
                <a:gd name="connsiteX11" fmla="*/ 972122 w 1438275"/>
                <a:gd name="connsiteY11" fmla="*/ 1437513 h 1438275"/>
                <a:gd name="connsiteX12" fmla="*/ 1025747 w 1438275"/>
                <a:gd name="connsiteY12" fmla="*/ 1423797 h 1438275"/>
                <a:gd name="connsiteX13" fmla="*/ 1051369 w 1438275"/>
                <a:gd name="connsiteY13" fmla="*/ 1404652 h 1438275"/>
                <a:gd name="connsiteX14" fmla="*/ 1404652 w 1438275"/>
                <a:gd name="connsiteY14" fmla="*/ 1051465 h 1438275"/>
                <a:gd name="connsiteX15" fmla="*/ 1436560 w 1438275"/>
                <a:gd name="connsiteY15" fmla="*/ 986599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281 w 1438275"/>
                <a:gd name="connsiteY19" fmla="*/ 972884 h 1438275"/>
                <a:gd name="connsiteX20" fmla="*/ 471773 w 1438275"/>
                <a:gd name="connsiteY20" fmla="*/ 722376 h 1438275"/>
                <a:gd name="connsiteX21" fmla="*/ 722281 w 1438275"/>
                <a:gd name="connsiteY21" fmla="*/ 471869 h 1438275"/>
                <a:gd name="connsiteX22" fmla="*/ 972788 w 1438275"/>
                <a:gd name="connsiteY22" fmla="*/ 722376 h 1438275"/>
                <a:gd name="connsiteX23" fmla="*/ 722281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369" y="40005"/>
                  </a:lnTo>
                  <a:cubicBezTo>
                    <a:pt x="1030319" y="18955"/>
                    <a:pt x="1001839" y="7144"/>
                    <a:pt x="972122" y="7144"/>
                  </a:cubicBezTo>
                  <a:lnTo>
                    <a:pt x="472535" y="7144"/>
                  </a:lnTo>
                  <a:cubicBezTo>
                    <a:pt x="442817" y="7144"/>
                    <a:pt x="414242" y="18955"/>
                    <a:pt x="393192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1001839"/>
                    <a:pt x="18955" y="1030414"/>
                    <a:pt x="40005" y="1051465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991076" y="1437513"/>
                    <a:pt x="1009459" y="1432751"/>
                    <a:pt x="1025747" y="1423797"/>
                  </a:cubicBezTo>
                  <a:cubicBezTo>
                    <a:pt x="1035082" y="1418749"/>
                    <a:pt x="1043749" y="1412367"/>
                    <a:pt x="1051369" y="1404652"/>
                  </a:cubicBezTo>
                  <a:lnTo>
                    <a:pt x="1404652" y="1051465"/>
                  </a:lnTo>
                  <a:cubicBezTo>
                    <a:pt x="1422273" y="1033844"/>
                    <a:pt x="1433417" y="1010984"/>
                    <a:pt x="1436560" y="986599"/>
                  </a:cubicBezTo>
                  <a:cubicBezTo>
                    <a:pt x="1437227" y="981837"/>
                    <a:pt x="1437513" y="97697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2" y="414338"/>
                    <a:pt x="1404652" y="393287"/>
                  </a:cubicBezTo>
                  <a:close/>
                  <a:moveTo>
                    <a:pt x="722281" y="972884"/>
                  </a:moveTo>
                  <a:cubicBezTo>
                    <a:pt x="583978" y="972884"/>
                    <a:pt x="471773" y="860679"/>
                    <a:pt x="471773" y="722376"/>
                  </a:cubicBezTo>
                  <a:cubicBezTo>
                    <a:pt x="471773" y="583978"/>
                    <a:pt x="583978" y="471869"/>
                    <a:pt x="722281" y="471869"/>
                  </a:cubicBezTo>
                  <a:cubicBezTo>
                    <a:pt x="860679" y="471869"/>
                    <a:pt x="972788" y="583978"/>
                    <a:pt x="972788" y="722376"/>
                  </a:cubicBezTo>
                  <a:cubicBezTo>
                    <a:pt x="972788" y="860679"/>
                    <a:pt x="860679" y="972884"/>
                    <a:pt x="722281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750FC7-1CCA-42BC-B4FB-BF2EBF913091}"/>
                </a:ext>
              </a:extLst>
            </p:cNvPr>
            <p:cNvSpPr/>
            <p:nvPr/>
          </p:nvSpPr>
          <p:spPr>
            <a:xfrm>
              <a:off x="6277070" y="3830669"/>
              <a:ext cx="1438275" cy="1438275"/>
            </a:xfrm>
            <a:custGeom>
              <a:avLst/>
              <a:gdLst>
                <a:gd name="connsiteX0" fmla="*/ 1436561 w 1438275"/>
                <a:gd name="connsiteY0" fmla="*/ 458057 h 1438275"/>
                <a:gd name="connsiteX1" fmla="*/ 1404652 w 1438275"/>
                <a:gd name="connsiteY1" fmla="*/ 393192 h 1438275"/>
                <a:gd name="connsiteX2" fmla="*/ 1051370 w 1438275"/>
                <a:gd name="connsiteY2" fmla="*/ 40005 h 1438275"/>
                <a:gd name="connsiteX3" fmla="*/ 1025747 w 1438275"/>
                <a:gd name="connsiteY3" fmla="*/ 20859 h 1438275"/>
                <a:gd name="connsiteX4" fmla="*/ 972122 w 1438275"/>
                <a:gd name="connsiteY4" fmla="*/ 7144 h 1438275"/>
                <a:gd name="connsiteX5" fmla="*/ 472535 w 1438275"/>
                <a:gd name="connsiteY5" fmla="*/ 7144 h 1438275"/>
                <a:gd name="connsiteX6" fmla="*/ 418814 w 1438275"/>
                <a:gd name="connsiteY6" fmla="*/ 20859 h 1438275"/>
                <a:gd name="connsiteX7" fmla="*/ 393192 w 1438275"/>
                <a:gd name="connsiteY7" fmla="*/ 40005 h 1438275"/>
                <a:gd name="connsiteX8" fmla="*/ 40005 w 1438275"/>
                <a:gd name="connsiteY8" fmla="*/ 393192 h 1438275"/>
                <a:gd name="connsiteX9" fmla="*/ 8096 w 1438275"/>
                <a:gd name="connsiteY9" fmla="*/ 458057 h 1438275"/>
                <a:gd name="connsiteX10" fmla="*/ 7144 w 1438275"/>
                <a:gd name="connsiteY10" fmla="*/ 472535 h 1438275"/>
                <a:gd name="connsiteX11" fmla="*/ 7144 w 1438275"/>
                <a:gd name="connsiteY11" fmla="*/ 972026 h 1438275"/>
                <a:gd name="connsiteX12" fmla="*/ 40005 w 1438275"/>
                <a:gd name="connsiteY12" fmla="*/ 1051369 h 1438275"/>
                <a:gd name="connsiteX13" fmla="*/ 393192 w 1438275"/>
                <a:gd name="connsiteY13" fmla="*/ 1404652 h 1438275"/>
                <a:gd name="connsiteX14" fmla="*/ 472535 w 1438275"/>
                <a:gd name="connsiteY14" fmla="*/ 1437513 h 1438275"/>
                <a:gd name="connsiteX15" fmla="*/ 972122 w 1438275"/>
                <a:gd name="connsiteY15" fmla="*/ 1437513 h 1438275"/>
                <a:gd name="connsiteX16" fmla="*/ 1051370 w 1438275"/>
                <a:gd name="connsiteY16" fmla="*/ 1404652 h 1438275"/>
                <a:gd name="connsiteX17" fmla="*/ 1404652 w 1438275"/>
                <a:gd name="connsiteY17" fmla="*/ 1051369 h 1438275"/>
                <a:gd name="connsiteX18" fmla="*/ 1437513 w 1438275"/>
                <a:gd name="connsiteY18" fmla="*/ 972026 h 1438275"/>
                <a:gd name="connsiteX19" fmla="*/ 1437513 w 1438275"/>
                <a:gd name="connsiteY19" fmla="*/ 472535 h 1438275"/>
                <a:gd name="connsiteX20" fmla="*/ 1436561 w 1438275"/>
                <a:gd name="connsiteY20" fmla="*/ 458057 h 1438275"/>
                <a:gd name="connsiteX21" fmla="*/ 722281 w 1438275"/>
                <a:gd name="connsiteY21" fmla="*/ 972788 h 1438275"/>
                <a:gd name="connsiteX22" fmla="*/ 471773 w 1438275"/>
                <a:gd name="connsiteY22" fmla="*/ 722281 h 1438275"/>
                <a:gd name="connsiteX23" fmla="*/ 722281 w 1438275"/>
                <a:gd name="connsiteY23" fmla="*/ 471773 h 1438275"/>
                <a:gd name="connsiteX24" fmla="*/ 972788 w 1438275"/>
                <a:gd name="connsiteY24" fmla="*/ 722281 h 1438275"/>
                <a:gd name="connsiteX25" fmla="*/ 722281 w 1438275"/>
                <a:gd name="connsiteY25" fmla="*/ 972788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38275" h="1438275">
                  <a:moveTo>
                    <a:pt x="1436561" y="458057"/>
                  </a:moveTo>
                  <a:cubicBezTo>
                    <a:pt x="1433417" y="433673"/>
                    <a:pt x="1422273" y="410813"/>
                    <a:pt x="1404652" y="393192"/>
                  </a:cubicBezTo>
                  <a:lnTo>
                    <a:pt x="1051370" y="40005"/>
                  </a:lnTo>
                  <a:cubicBezTo>
                    <a:pt x="1043750" y="32290"/>
                    <a:pt x="1035082" y="25813"/>
                    <a:pt x="1025747" y="20859"/>
                  </a:cubicBezTo>
                  <a:cubicBezTo>
                    <a:pt x="1009364" y="11906"/>
                    <a:pt x="990981" y="7144"/>
                    <a:pt x="972122" y="7144"/>
                  </a:cubicBezTo>
                  <a:lnTo>
                    <a:pt x="472535" y="7144"/>
                  </a:lnTo>
                  <a:cubicBezTo>
                    <a:pt x="453580" y="7144"/>
                    <a:pt x="435197" y="11906"/>
                    <a:pt x="418814" y="20859"/>
                  </a:cubicBezTo>
                  <a:cubicBezTo>
                    <a:pt x="409575" y="25908"/>
                    <a:pt x="400907" y="32290"/>
                    <a:pt x="393192" y="40005"/>
                  </a:cubicBezTo>
                  <a:lnTo>
                    <a:pt x="40005" y="393192"/>
                  </a:lnTo>
                  <a:cubicBezTo>
                    <a:pt x="22384" y="410813"/>
                    <a:pt x="11239" y="433673"/>
                    <a:pt x="8096" y="458057"/>
                  </a:cubicBezTo>
                  <a:cubicBezTo>
                    <a:pt x="7429" y="462820"/>
                    <a:pt x="7144" y="467677"/>
                    <a:pt x="7144" y="472535"/>
                  </a:cubicBezTo>
                  <a:lnTo>
                    <a:pt x="7144" y="972026"/>
                  </a:lnTo>
                  <a:cubicBezTo>
                    <a:pt x="7144" y="1001839"/>
                    <a:pt x="18955" y="1030319"/>
                    <a:pt x="40005" y="1051369"/>
                  </a:cubicBezTo>
                  <a:lnTo>
                    <a:pt x="393192" y="1404652"/>
                  </a:lnTo>
                  <a:cubicBezTo>
                    <a:pt x="414242" y="1425702"/>
                    <a:pt x="442817" y="1437513"/>
                    <a:pt x="472535" y="1437513"/>
                  </a:cubicBezTo>
                  <a:lnTo>
                    <a:pt x="972122" y="1437513"/>
                  </a:lnTo>
                  <a:cubicBezTo>
                    <a:pt x="1001839" y="1437513"/>
                    <a:pt x="1030414" y="1425702"/>
                    <a:pt x="1051370" y="1404652"/>
                  </a:cubicBezTo>
                  <a:lnTo>
                    <a:pt x="1404652" y="1051369"/>
                  </a:lnTo>
                  <a:cubicBezTo>
                    <a:pt x="1425702" y="1030319"/>
                    <a:pt x="1437513" y="1001839"/>
                    <a:pt x="1437513" y="972026"/>
                  </a:cubicBezTo>
                  <a:lnTo>
                    <a:pt x="1437513" y="472535"/>
                  </a:lnTo>
                  <a:cubicBezTo>
                    <a:pt x="1437513" y="467677"/>
                    <a:pt x="1437227" y="462820"/>
                    <a:pt x="1436561" y="458057"/>
                  </a:cubicBezTo>
                  <a:close/>
                  <a:moveTo>
                    <a:pt x="722281" y="972788"/>
                  </a:moveTo>
                  <a:cubicBezTo>
                    <a:pt x="583978" y="972788"/>
                    <a:pt x="471773" y="860679"/>
                    <a:pt x="471773" y="722281"/>
                  </a:cubicBezTo>
                  <a:cubicBezTo>
                    <a:pt x="471773" y="583978"/>
                    <a:pt x="583978" y="471773"/>
                    <a:pt x="722281" y="471773"/>
                  </a:cubicBezTo>
                  <a:cubicBezTo>
                    <a:pt x="860679" y="471773"/>
                    <a:pt x="972788" y="583978"/>
                    <a:pt x="972788" y="722281"/>
                  </a:cubicBezTo>
                  <a:cubicBezTo>
                    <a:pt x="972788" y="860679"/>
                    <a:pt x="860679" y="972788"/>
                    <a:pt x="722281" y="972788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6FB78A-6800-4963-B6A9-2A560FC81501}"/>
                </a:ext>
              </a:extLst>
            </p:cNvPr>
            <p:cNvSpPr/>
            <p:nvPr/>
          </p:nvSpPr>
          <p:spPr>
            <a:xfrm>
              <a:off x="7294721" y="2864929"/>
              <a:ext cx="1438275" cy="1438275"/>
            </a:xfrm>
            <a:custGeom>
              <a:avLst/>
              <a:gdLst>
                <a:gd name="connsiteX0" fmla="*/ 1404652 w 1438275"/>
                <a:gd name="connsiteY0" fmla="*/ 393287 h 1438275"/>
                <a:gd name="connsiteX1" fmla="*/ 1051465 w 1438275"/>
                <a:gd name="connsiteY1" fmla="*/ 40005 h 1438275"/>
                <a:gd name="connsiteX2" fmla="*/ 972122 w 1438275"/>
                <a:gd name="connsiteY2" fmla="*/ 7144 h 1438275"/>
                <a:gd name="connsiteX3" fmla="*/ 472536 w 1438275"/>
                <a:gd name="connsiteY3" fmla="*/ 7144 h 1438275"/>
                <a:gd name="connsiteX4" fmla="*/ 393288 w 1438275"/>
                <a:gd name="connsiteY4" fmla="*/ 40005 h 1438275"/>
                <a:gd name="connsiteX5" fmla="*/ 40005 w 1438275"/>
                <a:gd name="connsiteY5" fmla="*/ 393287 h 1438275"/>
                <a:gd name="connsiteX6" fmla="*/ 7144 w 1438275"/>
                <a:gd name="connsiteY6" fmla="*/ 472535 h 1438275"/>
                <a:gd name="connsiteX7" fmla="*/ 7144 w 1438275"/>
                <a:gd name="connsiteY7" fmla="*/ 972122 h 1438275"/>
                <a:gd name="connsiteX8" fmla="*/ 8097 w 1438275"/>
                <a:gd name="connsiteY8" fmla="*/ 986599 h 1438275"/>
                <a:gd name="connsiteX9" fmla="*/ 40005 w 1438275"/>
                <a:gd name="connsiteY9" fmla="*/ 1051465 h 1438275"/>
                <a:gd name="connsiteX10" fmla="*/ 393288 w 1438275"/>
                <a:gd name="connsiteY10" fmla="*/ 1404652 h 1438275"/>
                <a:gd name="connsiteX11" fmla="*/ 418910 w 1438275"/>
                <a:gd name="connsiteY11" fmla="*/ 1423797 h 1438275"/>
                <a:gd name="connsiteX12" fmla="*/ 472536 w 1438275"/>
                <a:gd name="connsiteY12" fmla="*/ 1437513 h 1438275"/>
                <a:gd name="connsiteX13" fmla="*/ 972122 w 1438275"/>
                <a:gd name="connsiteY13" fmla="*/ 1437513 h 1438275"/>
                <a:gd name="connsiteX14" fmla="*/ 1051465 w 1438275"/>
                <a:gd name="connsiteY14" fmla="*/ 1404652 h 1438275"/>
                <a:gd name="connsiteX15" fmla="*/ 1404652 w 1438275"/>
                <a:gd name="connsiteY15" fmla="*/ 1051465 h 1438275"/>
                <a:gd name="connsiteX16" fmla="*/ 1437513 w 1438275"/>
                <a:gd name="connsiteY16" fmla="*/ 972122 h 1438275"/>
                <a:gd name="connsiteX17" fmla="*/ 1437513 w 1438275"/>
                <a:gd name="connsiteY17" fmla="*/ 472535 h 1438275"/>
                <a:gd name="connsiteX18" fmla="*/ 1404652 w 1438275"/>
                <a:gd name="connsiteY18" fmla="*/ 393287 h 1438275"/>
                <a:gd name="connsiteX19" fmla="*/ 722376 w 1438275"/>
                <a:gd name="connsiteY19" fmla="*/ 972884 h 1438275"/>
                <a:gd name="connsiteX20" fmla="*/ 471869 w 1438275"/>
                <a:gd name="connsiteY20" fmla="*/ 722376 h 1438275"/>
                <a:gd name="connsiteX21" fmla="*/ 722376 w 1438275"/>
                <a:gd name="connsiteY21" fmla="*/ 471869 h 1438275"/>
                <a:gd name="connsiteX22" fmla="*/ 972884 w 1438275"/>
                <a:gd name="connsiteY22" fmla="*/ 722376 h 1438275"/>
                <a:gd name="connsiteX23" fmla="*/ 722376 w 1438275"/>
                <a:gd name="connsiteY23" fmla="*/ 972884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38275" h="1438275">
                  <a:moveTo>
                    <a:pt x="1404652" y="393287"/>
                  </a:moveTo>
                  <a:lnTo>
                    <a:pt x="1051465" y="40005"/>
                  </a:lnTo>
                  <a:cubicBezTo>
                    <a:pt x="1030415" y="18955"/>
                    <a:pt x="1001840" y="7144"/>
                    <a:pt x="972122" y="7144"/>
                  </a:cubicBezTo>
                  <a:lnTo>
                    <a:pt x="472536" y="7144"/>
                  </a:lnTo>
                  <a:cubicBezTo>
                    <a:pt x="442818" y="7144"/>
                    <a:pt x="414338" y="18955"/>
                    <a:pt x="393288" y="40005"/>
                  </a:cubicBezTo>
                  <a:lnTo>
                    <a:pt x="40005" y="393287"/>
                  </a:lnTo>
                  <a:cubicBezTo>
                    <a:pt x="18955" y="414338"/>
                    <a:pt x="7144" y="442817"/>
                    <a:pt x="7144" y="472535"/>
                  </a:cubicBezTo>
                  <a:lnTo>
                    <a:pt x="7144" y="972122"/>
                  </a:lnTo>
                  <a:cubicBezTo>
                    <a:pt x="7144" y="976979"/>
                    <a:pt x="7430" y="981837"/>
                    <a:pt x="8097" y="986599"/>
                  </a:cubicBezTo>
                  <a:cubicBezTo>
                    <a:pt x="11240" y="1010984"/>
                    <a:pt x="22384" y="1033844"/>
                    <a:pt x="40005" y="1051465"/>
                  </a:cubicBezTo>
                  <a:lnTo>
                    <a:pt x="393288" y="1404652"/>
                  </a:lnTo>
                  <a:cubicBezTo>
                    <a:pt x="400908" y="1412367"/>
                    <a:pt x="409575" y="1418749"/>
                    <a:pt x="418910" y="1423797"/>
                  </a:cubicBezTo>
                  <a:cubicBezTo>
                    <a:pt x="435197" y="1432751"/>
                    <a:pt x="453580" y="1437513"/>
                    <a:pt x="472536" y="1437513"/>
                  </a:cubicBezTo>
                  <a:lnTo>
                    <a:pt x="972122" y="1437513"/>
                  </a:lnTo>
                  <a:cubicBezTo>
                    <a:pt x="1001840" y="1437513"/>
                    <a:pt x="1030415" y="1425702"/>
                    <a:pt x="1051465" y="1404652"/>
                  </a:cubicBezTo>
                  <a:lnTo>
                    <a:pt x="1404652" y="1051465"/>
                  </a:lnTo>
                  <a:cubicBezTo>
                    <a:pt x="1425703" y="1030414"/>
                    <a:pt x="1437513" y="1001839"/>
                    <a:pt x="1437513" y="972122"/>
                  </a:cubicBezTo>
                  <a:lnTo>
                    <a:pt x="1437513" y="472535"/>
                  </a:lnTo>
                  <a:cubicBezTo>
                    <a:pt x="1437513" y="442817"/>
                    <a:pt x="1425703" y="414338"/>
                    <a:pt x="1404652" y="393287"/>
                  </a:cubicBezTo>
                  <a:close/>
                  <a:moveTo>
                    <a:pt x="722376" y="972884"/>
                  </a:moveTo>
                  <a:cubicBezTo>
                    <a:pt x="583978" y="972884"/>
                    <a:pt x="471869" y="860679"/>
                    <a:pt x="471869" y="722376"/>
                  </a:cubicBezTo>
                  <a:cubicBezTo>
                    <a:pt x="471869" y="583978"/>
                    <a:pt x="583978" y="471869"/>
                    <a:pt x="722376" y="471869"/>
                  </a:cubicBezTo>
                  <a:cubicBezTo>
                    <a:pt x="860679" y="471869"/>
                    <a:pt x="972884" y="583978"/>
                    <a:pt x="972884" y="722376"/>
                  </a:cubicBezTo>
                  <a:cubicBezTo>
                    <a:pt x="972884" y="860679"/>
                    <a:pt x="860679" y="972884"/>
                    <a:pt x="722376" y="972884"/>
                  </a:cubicBezTo>
                  <a:close/>
                </a:path>
              </a:pathLst>
            </a:custGeom>
            <a:solidFill>
              <a:srgbClr val="EFEFE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929D216-0182-41C3-BC39-BBEA395BAFA2}"/>
              </a:ext>
            </a:extLst>
          </p:cNvPr>
          <p:cNvSpPr/>
          <p:nvPr/>
        </p:nvSpPr>
        <p:spPr>
          <a:xfrm>
            <a:off x="4384548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96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6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501 w 1152525"/>
              <a:gd name="connsiteY17" fmla="*/ 829913 h 1152525"/>
              <a:gd name="connsiteX18" fmla="*/ 328993 w 1152525"/>
              <a:gd name="connsiteY18" fmla="*/ 579406 h 1152525"/>
              <a:gd name="connsiteX19" fmla="*/ 579501 w 1152525"/>
              <a:gd name="connsiteY19" fmla="*/ 328898 h 1152525"/>
              <a:gd name="connsiteX20" fmla="*/ 830009 w 1152525"/>
              <a:gd name="connsiteY20" fmla="*/ 579406 h 1152525"/>
              <a:gd name="connsiteX21" fmla="*/ 579501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96" y="7144"/>
                </a:cubicBezTo>
                <a:lnTo>
                  <a:pt x="388906" y="7144"/>
                </a:lnTo>
                <a:cubicBezTo>
                  <a:pt x="359092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2" y="1151763"/>
                  <a:pt x="388906" y="1151763"/>
                </a:cubicBezTo>
                <a:lnTo>
                  <a:pt x="770096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501" y="829913"/>
                </a:moveTo>
                <a:cubicBezTo>
                  <a:pt x="441103" y="829913"/>
                  <a:pt x="328993" y="717804"/>
                  <a:pt x="328993" y="579406"/>
                </a:cubicBezTo>
                <a:cubicBezTo>
                  <a:pt x="328993" y="441103"/>
                  <a:pt x="441103" y="328898"/>
                  <a:pt x="579501" y="328898"/>
                </a:cubicBezTo>
                <a:cubicBezTo>
                  <a:pt x="717804" y="328898"/>
                  <a:pt x="830009" y="441103"/>
                  <a:pt x="830009" y="579406"/>
                </a:cubicBezTo>
                <a:cubicBezTo>
                  <a:pt x="830009" y="717804"/>
                  <a:pt x="717804" y="829913"/>
                  <a:pt x="579501" y="829913"/>
                </a:cubicBezTo>
                <a:close/>
              </a:path>
            </a:pathLst>
          </a:custGeom>
          <a:solidFill>
            <a:srgbClr val="FE594E"/>
          </a:solidFill>
          <a:ln>
            <a:solidFill>
              <a:srgbClr val="FE594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D3A32F-EB2C-4C08-BC09-39FB6A6290DC}"/>
              </a:ext>
            </a:extLst>
          </p:cNvPr>
          <p:cNvSpPr/>
          <p:nvPr/>
        </p:nvSpPr>
        <p:spPr>
          <a:xfrm>
            <a:off x="5402294" y="3007804"/>
            <a:ext cx="1152525" cy="1152525"/>
          </a:xfrm>
          <a:custGeom>
            <a:avLst/>
            <a:gdLst>
              <a:gd name="connsiteX0" fmla="*/ 1118807 w 1152525"/>
              <a:gd name="connsiteY0" fmla="*/ 309563 h 1152525"/>
              <a:gd name="connsiteX1" fmla="*/ 849345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467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467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5 w 1152525"/>
              <a:gd name="connsiteY12" fmla="*/ 1118902 h 1152525"/>
              <a:gd name="connsiteX13" fmla="*/ 1118807 w 1152525"/>
              <a:gd name="connsiteY13" fmla="*/ 849344 h 1152525"/>
              <a:gd name="connsiteX14" fmla="*/ 1151668 w 1152525"/>
              <a:gd name="connsiteY14" fmla="*/ 770096 h 1152525"/>
              <a:gd name="connsiteX15" fmla="*/ 1151668 w 1152525"/>
              <a:gd name="connsiteY15" fmla="*/ 388906 h 1152525"/>
              <a:gd name="connsiteX16" fmla="*/ 1118807 w 1152525"/>
              <a:gd name="connsiteY16" fmla="*/ 309563 h 1152525"/>
              <a:gd name="connsiteX17" fmla="*/ 579406 w 1152525"/>
              <a:gd name="connsiteY17" fmla="*/ 830009 h 1152525"/>
              <a:gd name="connsiteX18" fmla="*/ 328899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807" y="309563"/>
                </a:moveTo>
                <a:lnTo>
                  <a:pt x="849345" y="40005"/>
                </a:lnTo>
                <a:cubicBezTo>
                  <a:pt x="828294" y="18955"/>
                  <a:pt x="799719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518" y="18955"/>
                  <a:pt x="309467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467" y="1118902"/>
                </a:lnTo>
                <a:cubicBezTo>
                  <a:pt x="330518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719" y="1151763"/>
                  <a:pt x="828294" y="1139952"/>
                  <a:pt x="849345" y="1118902"/>
                </a:cubicBezTo>
                <a:lnTo>
                  <a:pt x="1118807" y="849344"/>
                </a:lnTo>
                <a:cubicBezTo>
                  <a:pt x="1139857" y="828389"/>
                  <a:pt x="1151668" y="799814"/>
                  <a:pt x="1151668" y="770096"/>
                </a:cubicBezTo>
                <a:lnTo>
                  <a:pt x="1151668" y="388906"/>
                </a:lnTo>
                <a:cubicBezTo>
                  <a:pt x="1151668" y="359093"/>
                  <a:pt x="1139857" y="330613"/>
                  <a:pt x="1118807" y="309563"/>
                </a:cubicBezTo>
                <a:close/>
                <a:moveTo>
                  <a:pt x="579406" y="830009"/>
                </a:moveTo>
                <a:cubicBezTo>
                  <a:pt x="441007" y="830009"/>
                  <a:pt x="328899" y="717804"/>
                  <a:pt x="328899" y="579501"/>
                </a:cubicBezTo>
                <a:cubicBezTo>
                  <a:pt x="328899" y="441103"/>
                  <a:pt x="441007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00206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F3D2B2A-6A16-4BE2-975B-EBB4B6D38343}"/>
              </a:ext>
            </a:extLst>
          </p:cNvPr>
          <p:cNvSpPr/>
          <p:nvPr/>
        </p:nvSpPr>
        <p:spPr>
          <a:xfrm>
            <a:off x="3366897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0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0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406 w 1152525"/>
              <a:gd name="connsiteY17" fmla="*/ 830009 h 1152525"/>
              <a:gd name="connsiteX18" fmla="*/ 328898 w 1152525"/>
              <a:gd name="connsiteY18" fmla="*/ 579501 h 1152525"/>
              <a:gd name="connsiteX19" fmla="*/ 579406 w 1152525"/>
              <a:gd name="connsiteY19" fmla="*/ 328994 h 1152525"/>
              <a:gd name="connsiteX20" fmla="*/ 829913 w 1152525"/>
              <a:gd name="connsiteY20" fmla="*/ 579501 h 1152525"/>
              <a:gd name="connsiteX21" fmla="*/ 579406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0" y="7144"/>
                </a:lnTo>
                <a:cubicBezTo>
                  <a:pt x="359092" y="7144"/>
                  <a:pt x="330517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517" y="1139952"/>
                  <a:pt x="359092" y="1151763"/>
                  <a:pt x="388810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2" y="330613"/>
                  <a:pt x="1118902" y="309563"/>
                </a:cubicBezTo>
                <a:close/>
                <a:moveTo>
                  <a:pt x="579406" y="830009"/>
                </a:moveTo>
                <a:cubicBezTo>
                  <a:pt x="441103" y="830009"/>
                  <a:pt x="328898" y="717804"/>
                  <a:pt x="328898" y="579501"/>
                </a:cubicBezTo>
                <a:cubicBezTo>
                  <a:pt x="328898" y="441103"/>
                  <a:pt x="441103" y="328994"/>
                  <a:pt x="579406" y="328994"/>
                </a:cubicBezTo>
                <a:cubicBezTo>
                  <a:pt x="717804" y="328994"/>
                  <a:pt x="829913" y="441103"/>
                  <a:pt x="829913" y="579501"/>
                </a:cubicBezTo>
                <a:cubicBezTo>
                  <a:pt x="829913" y="717804"/>
                  <a:pt x="717804" y="830009"/>
                  <a:pt x="579406" y="830009"/>
                </a:cubicBezTo>
                <a:close/>
              </a:path>
            </a:pathLst>
          </a:custGeom>
          <a:solidFill>
            <a:srgbClr val="00206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C36B29E-7C78-423A-8090-9FEFECC80487}"/>
              </a:ext>
            </a:extLst>
          </p:cNvPr>
          <p:cNvSpPr/>
          <p:nvPr/>
        </p:nvSpPr>
        <p:spPr>
          <a:xfrm>
            <a:off x="6419945" y="397354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4 w 1152525"/>
              <a:gd name="connsiteY1" fmla="*/ 40005 h 1152525"/>
              <a:gd name="connsiteX2" fmla="*/ 770001 w 1152525"/>
              <a:gd name="connsiteY2" fmla="*/ 7144 h 1152525"/>
              <a:gd name="connsiteX3" fmla="*/ 388811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810 h 1152525"/>
              <a:gd name="connsiteX7" fmla="*/ 7144 w 1152525"/>
              <a:gd name="connsiteY7" fmla="*/ 770001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811 w 1152525"/>
              <a:gd name="connsiteY10" fmla="*/ 1151763 h 1152525"/>
              <a:gd name="connsiteX11" fmla="*/ 770001 w 1152525"/>
              <a:gd name="connsiteY11" fmla="*/ 1151763 h 1152525"/>
              <a:gd name="connsiteX12" fmla="*/ 849344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01 h 1152525"/>
              <a:gd name="connsiteX15" fmla="*/ 1151763 w 1152525"/>
              <a:gd name="connsiteY15" fmla="*/ 388810 h 1152525"/>
              <a:gd name="connsiteX16" fmla="*/ 1118902 w 1152525"/>
              <a:gd name="connsiteY16" fmla="*/ 309563 h 1152525"/>
              <a:gd name="connsiteX17" fmla="*/ 579406 w 1152525"/>
              <a:gd name="connsiteY17" fmla="*/ 829913 h 1152525"/>
              <a:gd name="connsiteX18" fmla="*/ 328898 w 1152525"/>
              <a:gd name="connsiteY18" fmla="*/ 579406 h 1152525"/>
              <a:gd name="connsiteX19" fmla="*/ 579406 w 1152525"/>
              <a:gd name="connsiteY19" fmla="*/ 328898 h 1152525"/>
              <a:gd name="connsiteX20" fmla="*/ 829913 w 1152525"/>
              <a:gd name="connsiteY20" fmla="*/ 579406 h 1152525"/>
              <a:gd name="connsiteX21" fmla="*/ 579406 w 1152525"/>
              <a:gd name="connsiteY21" fmla="*/ 829913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4" y="40005"/>
                </a:lnTo>
                <a:cubicBezTo>
                  <a:pt x="828294" y="18955"/>
                  <a:pt x="799814" y="7144"/>
                  <a:pt x="770001" y="7144"/>
                </a:cubicBezTo>
                <a:lnTo>
                  <a:pt x="388811" y="7144"/>
                </a:lnTo>
                <a:cubicBezTo>
                  <a:pt x="359093" y="7144"/>
                  <a:pt x="330612" y="18955"/>
                  <a:pt x="309563" y="40005"/>
                </a:cubicBezTo>
                <a:lnTo>
                  <a:pt x="40005" y="309563"/>
                </a:lnTo>
                <a:cubicBezTo>
                  <a:pt x="18955" y="330517"/>
                  <a:pt x="7144" y="359092"/>
                  <a:pt x="7144" y="388810"/>
                </a:cubicBezTo>
                <a:lnTo>
                  <a:pt x="7144" y="770001"/>
                </a:lnTo>
                <a:cubicBezTo>
                  <a:pt x="7144" y="799719"/>
                  <a:pt x="18955" y="828294"/>
                  <a:pt x="40005" y="849344"/>
                </a:cubicBezTo>
                <a:lnTo>
                  <a:pt x="309563" y="1118902"/>
                </a:lnTo>
                <a:cubicBezTo>
                  <a:pt x="330612" y="1139952"/>
                  <a:pt x="359093" y="1151763"/>
                  <a:pt x="388811" y="1151763"/>
                </a:cubicBezTo>
                <a:lnTo>
                  <a:pt x="770001" y="1151763"/>
                </a:lnTo>
                <a:cubicBezTo>
                  <a:pt x="799814" y="1151763"/>
                  <a:pt x="828294" y="1139952"/>
                  <a:pt x="849344" y="1118902"/>
                </a:cubicBezTo>
                <a:lnTo>
                  <a:pt x="1118902" y="849344"/>
                </a:lnTo>
                <a:cubicBezTo>
                  <a:pt x="1139952" y="828294"/>
                  <a:pt x="1151763" y="799719"/>
                  <a:pt x="1151763" y="770001"/>
                </a:cubicBezTo>
                <a:lnTo>
                  <a:pt x="1151763" y="388810"/>
                </a:lnTo>
                <a:cubicBezTo>
                  <a:pt x="1151763" y="359092"/>
                  <a:pt x="1139952" y="330517"/>
                  <a:pt x="1118902" y="309563"/>
                </a:cubicBezTo>
                <a:close/>
                <a:moveTo>
                  <a:pt x="579406" y="829913"/>
                </a:moveTo>
                <a:cubicBezTo>
                  <a:pt x="441103" y="829913"/>
                  <a:pt x="328898" y="717804"/>
                  <a:pt x="328898" y="579406"/>
                </a:cubicBezTo>
                <a:cubicBezTo>
                  <a:pt x="328898" y="441103"/>
                  <a:pt x="441103" y="328898"/>
                  <a:pt x="579406" y="328898"/>
                </a:cubicBezTo>
                <a:cubicBezTo>
                  <a:pt x="717804" y="328898"/>
                  <a:pt x="829913" y="441103"/>
                  <a:pt x="829913" y="579406"/>
                </a:cubicBezTo>
                <a:cubicBezTo>
                  <a:pt x="829913" y="717804"/>
                  <a:pt x="717804" y="829913"/>
                  <a:pt x="579406" y="829913"/>
                </a:cubicBezTo>
                <a:close/>
              </a:path>
            </a:pathLst>
          </a:custGeom>
          <a:solidFill>
            <a:srgbClr val="FE594E"/>
          </a:solidFill>
          <a:ln>
            <a:solidFill>
              <a:srgbClr val="FE594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8F5EE83-B726-4283-8653-74E1FF12EDBB}"/>
              </a:ext>
            </a:extLst>
          </p:cNvPr>
          <p:cNvSpPr/>
          <p:nvPr/>
        </p:nvSpPr>
        <p:spPr>
          <a:xfrm>
            <a:off x="7437596" y="3007804"/>
            <a:ext cx="1152525" cy="1152525"/>
          </a:xfrm>
          <a:custGeom>
            <a:avLst/>
            <a:gdLst>
              <a:gd name="connsiteX0" fmla="*/ 1118902 w 1152525"/>
              <a:gd name="connsiteY0" fmla="*/ 309563 h 1152525"/>
              <a:gd name="connsiteX1" fmla="*/ 849345 w 1152525"/>
              <a:gd name="connsiteY1" fmla="*/ 40005 h 1152525"/>
              <a:gd name="connsiteX2" fmla="*/ 770097 w 1152525"/>
              <a:gd name="connsiteY2" fmla="*/ 7144 h 1152525"/>
              <a:gd name="connsiteX3" fmla="*/ 388906 w 1152525"/>
              <a:gd name="connsiteY3" fmla="*/ 7144 h 1152525"/>
              <a:gd name="connsiteX4" fmla="*/ 309563 w 1152525"/>
              <a:gd name="connsiteY4" fmla="*/ 40005 h 1152525"/>
              <a:gd name="connsiteX5" fmla="*/ 40005 w 1152525"/>
              <a:gd name="connsiteY5" fmla="*/ 309563 h 1152525"/>
              <a:gd name="connsiteX6" fmla="*/ 7144 w 1152525"/>
              <a:gd name="connsiteY6" fmla="*/ 388906 h 1152525"/>
              <a:gd name="connsiteX7" fmla="*/ 7144 w 1152525"/>
              <a:gd name="connsiteY7" fmla="*/ 770096 h 1152525"/>
              <a:gd name="connsiteX8" fmla="*/ 40005 w 1152525"/>
              <a:gd name="connsiteY8" fmla="*/ 849344 h 1152525"/>
              <a:gd name="connsiteX9" fmla="*/ 309563 w 1152525"/>
              <a:gd name="connsiteY9" fmla="*/ 1118902 h 1152525"/>
              <a:gd name="connsiteX10" fmla="*/ 388906 w 1152525"/>
              <a:gd name="connsiteY10" fmla="*/ 1151763 h 1152525"/>
              <a:gd name="connsiteX11" fmla="*/ 770097 w 1152525"/>
              <a:gd name="connsiteY11" fmla="*/ 1151763 h 1152525"/>
              <a:gd name="connsiteX12" fmla="*/ 849345 w 1152525"/>
              <a:gd name="connsiteY12" fmla="*/ 1118902 h 1152525"/>
              <a:gd name="connsiteX13" fmla="*/ 1118902 w 1152525"/>
              <a:gd name="connsiteY13" fmla="*/ 849344 h 1152525"/>
              <a:gd name="connsiteX14" fmla="*/ 1151763 w 1152525"/>
              <a:gd name="connsiteY14" fmla="*/ 770096 h 1152525"/>
              <a:gd name="connsiteX15" fmla="*/ 1151763 w 1152525"/>
              <a:gd name="connsiteY15" fmla="*/ 388906 h 1152525"/>
              <a:gd name="connsiteX16" fmla="*/ 1118902 w 1152525"/>
              <a:gd name="connsiteY16" fmla="*/ 309563 h 1152525"/>
              <a:gd name="connsiteX17" fmla="*/ 579501 w 1152525"/>
              <a:gd name="connsiteY17" fmla="*/ 830009 h 1152525"/>
              <a:gd name="connsiteX18" fmla="*/ 328994 w 1152525"/>
              <a:gd name="connsiteY18" fmla="*/ 579501 h 1152525"/>
              <a:gd name="connsiteX19" fmla="*/ 579501 w 1152525"/>
              <a:gd name="connsiteY19" fmla="*/ 328994 h 1152525"/>
              <a:gd name="connsiteX20" fmla="*/ 830009 w 1152525"/>
              <a:gd name="connsiteY20" fmla="*/ 579501 h 1152525"/>
              <a:gd name="connsiteX21" fmla="*/ 579501 w 1152525"/>
              <a:gd name="connsiteY21" fmla="*/ 830009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2525" h="1152525">
                <a:moveTo>
                  <a:pt x="1118902" y="309563"/>
                </a:moveTo>
                <a:lnTo>
                  <a:pt x="849345" y="40005"/>
                </a:lnTo>
                <a:cubicBezTo>
                  <a:pt x="828390" y="18955"/>
                  <a:pt x="799815" y="7144"/>
                  <a:pt x="770097" y="7144"/>
                </a:cubicBezTo>
                <a:lnTo>
                  <a:pt x="388906" y="7144"/>
                </a:lnTo>
                <a:cubicBezTo>
                  <a:pt x="359093" y="7144"/>
                  <a:pt x="330613" y="18955"/>
                  <a:pt x="309563" y="40005"/>
                </a:cubicBezTo>
                <a:lnTo>
                  <a:pt x="40005" y="309563"/>
                </a:lnTo>
                <a:cubicBezTo>
                  <a:pt x="18955" y="330613"/>
                  <a:pt x="7144" y="359093"/>
                  <a:pt x="7144" y="388906"/>
                </a:cubicBezTo>
                <a:lnTo>
                  <a:pt x="7144" y="770096"/>
                </a:lnTo>
                <a:cubicBezTo>
                  <a:pt x="7144" y="799814"/>
                  <a:pt x="18955" y="828389"/>
                  <a:pt x="40005" y="849344"/>
                </a:cubicBezTo>
                <a:lnTo>
                  <a:pt x="309563" y="1118902"/>
                </a:lnTo>
                <a:cubicBezTo>
                  <a:pt x="330613" y="1139952"/>
                  <a:pt x="359093" y="1151763"/>
                  <a:pt x="388906" y="1151763"/>
                </a:cubicBezTo>
                <a:lnTo>
                  <a:pt x="770097" y="1151763"/>
                </a:lnTo>
                <a:cubicBezTo>
                  <a:pt x="799815" y="1151763"/>
                  <a:pt x="828390" y="1139952"/>
                  <a:pt x="849345" y="1118902"/>
                </a:cubicBezTo>
                <a:lnTo>
                  <a:pt x="1118902" y="849344"/>
                </a:lnTo>
                <a:cubicBezTo>
                  <a:pt x="1139953" y="828389"/>
                  <a:pt x="1151763" y="799814"/>
                  <a:pt x="1151763" y="770096"/>
                </a:cubicBezTo>
                <a:lnTo>
                  <a:pt x="1151763" y="388906"/>
                </a:lnTo>
                <a:cubicBezTo>
                  <a:pt x="1151763" y="359093"/>
                  <a:pt x="1139953" y="330613"/>
                  <a:pt x="1118902" y="309563"/>
                </a:cubicBezTo>
                <a:close/>
                <a:moveTo>
                  <a:pt x="579501" y="830009"/>
                </a:moveTo>
                <a:cubicBezTo>
                  <a:pt x="441103" y="830009"/>
                  <a:pt x="328994" y="717804"/>
                  <a:pt x="328994" y="579501"/>
                </a:cubicBezTo>
                <a:cubicBezTo>
                  <a:pt x="328994" y="441103"/>
                  <a:pt x="441103" y="328994"/>
                  <a:pt x="579501" y="328994"/>
                </a:cubicBezTo>
                <a:cubicBezTo>
                  <a:pt x="717804" y="328994"/>
                  <a:pt x="830009" y="441103"/>
                  <a:pt x="830009" y="579501"/>
                </a:cubicBezTo>
                <a:cubicBezTo>
                  <a:pt x="830009" y="717804"/>
                  <a:pt x="717804" y="830009"/>
                  <a:pt x="579501" y="830009"/>
                </a:cubicBezTo>
                <a:close/>
              </a:path>
            </a:pathLst>
          </a:custGeom>
          <a:solidFill>
            <a:srgbClr val="00206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801041-5BF1-4E54-A184-964D8641E05D}"/>
              </a:ext>
            </a:extLst>
          </p:cNvPr>
          <p:cNvGrpSpPr/>
          <p:nvPr/>
        </p:nvGrpSpPr>
        <p:grpSpPr>
          <a:xfrm>
            <a:off x="4599594" y="1857174"/>
            <a:ext cx="3067480" cy="893794"/>
            <a:chOff x="4630233" y="1537754"/>
            <a:chExt cx="3067480" cy="89379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77ABAC-B7E9-4FF0-B51E-9BD73B3C4263}"/>
                </a:ext>
              </a:extLst>
            </p:cNvPr>
            <p:cNvSpPr txBox="1"/>
            <p:nvPr/>
          </p:nvSpPr>
          <p:spPr>
            <a:xfrm>
              <a:off x="4700066" y="1537754"/>
              <a:ext cx="2997647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>
                  <a:solidFill>
                    <a:srgbClr val="002060"/>
                  </a:solidFill>
                </a:rPr>
                <a:t>Robust Infrastructure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2AB0F6-859D-407E-B09E-C972B3582223}"/>
                </a:ext>
              </a:extLst>
            </p:cNvPr>
            <p:cNvSpPr txBox="1"/>
            <p:nvPr/>
          </p:nvSpPr>
          <p:spPr>
            <a:xfrm>
              <a:off x="4630233" y="1908328"/>
              <a:ext cx="275053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002060"/>
                  </a:solidFill>
                </a:rPr>
                <a:t>To handle high volume and traffic of active users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1D9268-1EFA-4F3A-A7B4-06A9A99D5C2C}"/>
              </a:ext>
            </a:extLst>
          </p:cNvPr>
          <p:cNvGrpSpPr/>
          <p:nvPr/>
        </p:nvGrpSpPr>
        <p:grpSpPr>
          <a:xfrm>
            <a:off x="7466988" y="1852984"/>
            <a:ext cx="3789169" cy="528727"/>
            <a:chOff x="7293290" y="1702058"/>
            <a:chExt cx="3789169" cy="52872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E72159B-5BA5-4549-A897-42FA2864EE95}"/>
                </a:ext>
              </a:extLst>
            </p:cNvPr>
            <p:cNvSpPr txBox="1"/>
            <p:nvPr/>
          </p:nvSpPr>
          <p:spPr>
            <a:xfrm>
              <a:off x="7997079" y="1702058"/>
              <a:ext cx="3085380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000" b="1">
                  <a:solidFill>
                    <a:srgbClr val="002060"/>
                  </a:solidFill>
                </a:rPr>
                <a:t>Delivery Management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1CEFD5-ED54-46A0-A96A-28E4C293D3C5}"/>
                </a:ext>
              </a:extLst>
            </p:cNvPr>
            <p:cNvSpPr txBox="1"/>
            <p:nvPr/>
          </p:nvSpPr>
          <p:spPr>
            <a:xfrm>
              <a:off x="7293290" y="1923008"/>
              <a:ext cx="1670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7CB76B-BC41-48D4-A4FD-F76F9F0251E3}"/>
              </a:ext>
            </a:extLst>
          </p:cNvPr>
          <p:cNvGrpSpPr/>
          <p:nvPr/>
        </p:nvGrpSpPr>
        <p:grpSpPr>
          <a:xfrm>
            <a:off x="3639580" y="5472201"/>
            <a:ext cx="1841663" cy="693351"/>
            <a:chOff x="4023239" y="5472201"/>
            <a:chExt cx="1841663" cy="69335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16D0A-4287-4591-8460-7B2730EB613E}"/>
                </a:ext>
              </a:extLst>
            </p:cNvPr>
            <p:cNvSpPr txBox="1"/>
            <p:nvPr/>
          </p:nvSpPr>
          <p:spPr>
            <a:xfrm>
              <a:off x="4023239" y="5472201"/>
              <a:ext cx="1504899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b="1">
                  <a:solidFill>
                    <a:srgbClr val="FE594E"/>
                  </a:solidFill>
                </a:rPr>
                <a:t>Data Privacy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906C4C-8EE3-46B1-A0E6-B242C8940F34}"/>
                </a:ext>
              </a:extLst>
            </p:cNvPr>
            <p:cNvSpPr txBox="1"/>
            <p:nvPr/>
          </p:nvSpPr>
          <p:spPr>
            <a:xfrm>
              <a:off x="4101802" y="5857775"/>
              <a:ext cx="1763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>
                <a:solidFill>
                  <a:schemeClr val="accent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F08024-2BCA-4308-B080-E34EAEF49435}"/>
              </a:ext>
            </a:extLst>
          </p:cNvPr>
          <p:cNvGrpSpPr/>
          <p:nvPr/>
        </p:nvGrpSpPr>
        <p:grpSpPr>
          <a:xfrm>
            <a:off x="6480661" y="5472201"/>
            <a:ext cx="1922282" cy="693351"/>
            <a:chOff x="6138241" y="5472201"/>
            <a:chExt cx="1922282" cy="69335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F660EE6-0FDD-467B-8AAE-81D3A0C78D2C}"/>
                </a:ext>
              </a:extLst>
            </p:cNvPr>
            <p:cNvSpPr txBox="1"/>
            <p:nvPr/>
          </p:nvSpPr>
          <p:spPr>
            <a:xfrm>
              <a:off x="6255926" y="5472201"/>
              <a:ext cx="180459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000" b="1">
                  <a:solidFill>
                    <a:srgbClr val="FE594E"/>
                  </a:solidFill>
                </a:rPr>
                <a:t>Quality Control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916B0C-0FE6-489B-8B9E-4E562322B496}"/>
                </a:ext>
              </a:extLst>
            </p:cNvPr>
            <p:cNvSpPr txBox="1"/>
            <p:nvPr/>
          </p:nvSpPr>
          <p:spPr>
            <a:xfrm>
              <a:off x="6138241" y="5857775"/>
              <a:ext cx="1835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>
                <a:solidFill>
                  <a:schemeClr val="accent1"/>
                </a:solidFill>
              </a:endParaRPr>
            </a:p>
          </p:txBody>
        </p:sp>
      </p:grpSp>
      <p:sp>
        <p:nvSpPr>
          <p:cNvPr id="8" name="TextBox 1">
            <a:extLst>
              <a:ext uri="{FF2B5EF4-FFF2-40B4-BE49-F238E27FC236}">
                <a16:creationId xmlns:a16="http://schemas.microsoft.com/office/drawing/2014/main" id="{B6624D39-7062-2001-2950-EE2B603FAB72}"/>
              </a:ext>
            </a:extLst>
          </p:cNvPr>
          <p:cNvSpPr txBox="1"/>
          <p:nvPr/>
        </p:nvSpPr>
        <p:spPr>
          <a:xfrm>
            <a:off x="1291458" y="1853511"/>
            <a:ext cx="299202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rgbClr val="002060"/>
                </a:solidFill>
              </a:rPr>
              <a:t>Customer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5E9F8-F86E-8204-C242-62B896166268}"/>
              </a:ext>
            </a:extLst>
          </p:cNvPr>
          <p:cNvSpPr txBox="1"/>
          <p:nvPr/>
        </p:nvSpPr>
        <p:spPr>
          <a:xfrm>
            <a:off x="1355052" y="2227748"/>
            <a:ext cx="320651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Provide customers a live chat bot to address their issues and concerns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D67EB-417A-B418-A23C-4E01B2EA71FD}"/>
              </a:ext>
            </a:extLst>
          </p:cNvPr>
          <p:cNvSpPr txBox="1"/>
          <p:nvPr/>
        </p:nvSpPr>
        <p:spPr>
          <a:xfrm>
            <a:off x="8013858" y="2227748"/>
            <a:ext cx="30248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solidFill>
                  <a:srgbClr val="002060"/>
                </a:solidFill>
              </a:rPr>
              <a:t>Real time meal tracking on the mobile app with live status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1764B-CF25-4C3D-DF2C-A3D8520D948D}"/>
              </a:ext>
            </a:extLst>
          </p:cNvPr>
          <p:cNvSpPr txBox="1"/>
          <p:nvPr/>
        </p:nvSpPr>
        <p:spPr>
          <a:xfrm>
            <a:off x="6165709" y="5840973"/>
            <a:ext cx="2813719" cy="75747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solidFill>
                  <a:srgbClr val="FE594E"/>
                </a:solidFill>
              </a:rPr>
              <a:t>Explicit quality control standards for home chefs including </a:t>
            </a:r>
          </a:p>
          <a:p>
            <a:pPr algn="ctr"/>
            <a:r>
              <a:rPr lang="en-US" sz="1400">
                <a:solidFill>
                  <a:srgbClr val="FE594E"/>
                </a:solidFill>
              </a:rPr>
              <a:t>periodic quality control checks</a:t>
            </a:r>
            <a:endParaRPr lang="en-IN" sz="1400">
              <a:solidFill>
                <a:srgbClr val="FE594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ADFD-EBAE-354F-83D9-D88EC7E9C40F}"/>
              </a:ext>
            </a:extLst>
          </p:cNvPr>
          <p:cNvSpPr txBox="1"/>
          <p:nvPr/>
        </p:nvSpPr>
        <p:spPr>
          <a:xfrm>
            <a:off x="2696950" y="5840972"/>
            <a:ext cx="3087957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>
                <a:solidFill>
                  <a:srgbClr val="FE594E"/>
                </a:solidFill>
                <a:latin typeface="Google Sans"/>
              </a:rPr>
              <a:t>P</a:t>
            </a:r>
            <a:r>
              <a:rPr lang="en-US" sz="1400" b="0" i="0">
                <a:solidFill>
                  <a:srgbClr val="FE594E"/>
                </a:solidFill>
                <a:effectLst/>
                <a:latin typeface="Google Sans"/>
              </a:rPr>
              <a:t>rotection of the sensitive personal information provided by customers </a:t>
            </a:r>
            <a:r>
              <a:rPr lang="en-US" sz="1400">
                <a:solidFill>
                  <a:srgbClr val="FE594E"/>
                </a:solidFill>
                <a:latin typeface="Google Sans"/>
              </a:rPr>
              <a:t>during everyday app usage</a:t>
            </a:r>
            <a:endParaRPr lang="en-IN" sz="1400">
              <a:solidFill>
                <a:srgbClr val="FE594E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257A6E-EE3B-EC7A-4414-FEFE1374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6E0057-361D-C5C5-A485-0D9C034C99A2}"/>
              </a:ext>
            </a:extLst>
          </p:cNvPr>
          <p:cNvSpPr txBox="1"/>
          <p:nvPr/>
        </p:nvSpPr>
        <p:spPr>
          <a:xfrm>
            <a:off x="3313714" y="69933"/>
            <a:ext cx="556197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+mj-lt"/>
              </a:rPr>
              <a:t>Operational</a:t>
            </a:r>
            <a:r>
              <a:rPr lang="en-US" sz="5400" b="1">
                <a:latin typeface="+mj-lt"/>
              </a:rPr>
              <a:t> </a:t>
            </a:r>
            <a:r>
              <a:rPr lang="en-US" sz="5400" b="1">
                <a:solidFill>
                  <a:srgbClr val="FE594E"/>
                </a:solidFill>
                <a:latin typeface="+mj-lt"/>
              </a:rPr>
              <a:t>Needs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A3958-AB3F-4B54-AE49-2AA59F242074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93CD4-9A39-4141-2967-42514638C1C7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119487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1F6-BC23-2AE1-A221-81FFC47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54302" y="-25143"/>
            <a:ext cx="1022827" cy="1022827"/>
          </a:xfrm>
          <a:prstGeom prst="rect">
            <a:avLst/>
          </a:prstGeom>
        </p:spPr>
      </p:pic>
      <p:sp>
        <p:nvSpPr>
          <p:cNvPr id="17" name="Freeform 13">
            <a:extLst>
              <a:ext uri="{FF2B5EF4-FFF2-40B4-BE49-F238E27FC236}">
                <a16:creationId xmlns:a16="http://schemas.microsoft.com/office/drawing/2014/main" id="{3FBDFBD5-A0AA-A97D-EDC0-53A1FC92E424}"/>
              </a:ext>
            </a:extLst>
          </p:cNvPr>
          <p:cNvSpPr/>
          <p:nvPr/>
        </p:nvSpPr>
        <p:spPr>
          <a:xfrm>
            <a:off x="2601216" y="1088577"/>
            <a:ext cx="2101879" cy="837782"/>
          </a:xfrm>
          <a:custGeom>
            <a:avLst/>
            <a:gdLst/>
            <a:ahLst/>
            <a:cxnLst/>
            <a:rect l="l" t="t" r="r" b="b"/>
            <a:pathLst>
              <a:path w="1215595" h="339508">
                <a:moveTo>
                  <a:pt x="0" y="0"/>
                </a:moveTo>
                <a:lnTo>
                  <a:pt x="1215595" y="0"/>
                </a:lnTo>
                <a:lnTo>
                  <a:pt x="1215595" y="339508"/>
                </a:lnTo>
                <a:lnTo>
                  <a:pt x="0" y="339508"/>
                </a:lnTo>
                <a:close/>
              </a:path>
            </a:pathLst>
          </a:custGeom>
          <a:solidFill>
            <a:srgbClr val="FFE9CC"/>
          </a:solidFill>
          <a:ln w="38100">
            <a:solidFill>
              <a:srgbClr val="002060"/>
            </a:solidFill>
          </a:ln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0C1DBC77-D2F3-7AFA-EC65-83C1E6C0038C}"/>
              </a:ext>
            </a:extLst>
          </p:cNvPr>
          <p:cNvSpPr/>
          <p:nvPr/>
        </p:nvSpPr>
        <p:spPr>
          <a:xfrm>
            <a:off x="486807" y="3276212"/>
            <a:ext cx="1470145" cy="1533564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E594E"/>
          </a:solidFill>
          <a:ln w="28575">
            <a:solidFill>
              <a:srgbClr val="113691"/>
            </a:solidFill>
          </a:ln>
        </p:spPr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4A2A3395-3AC8-03F6-8628-C5D3F122DF2E}"/>
              </a:ext>
            </a:extLst>
          </p:cNvPr>
          <p:cNvSpPr txBox="1"/>
          <p:nvPr/>
        </p:nvSpPr>
        <p:spPr>
          <a:xfrm>
            <a:off x="1969028" y="2355123"/>
            <a:ext cx="2136154" cy="786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1"/>
              </a:lnSpc>
            </a:pPr>
            <a:endParaRPr lang="en-US" sz="1515">
              <a:solidFill>
                <a:srgbClr val="002060"/>
              </a:solidFill>
              <a:latin typeface="Fredoka One"/>
            </a:endParaRPr>
          </a:p>
          <a:p>
            <a:pPr algn="ctr">
              <a:lnSpc>
                <a:spcPts val="2121"/>
              </a:lnSpc>
            </a:pPr>
            <a:endParaRPr lang="en-US" sz="1515">
              <a:solidFill>
                <a:srgbClr val="002060"/>
              </a:solidFill>
              <a:latin typeface="Fredoka One"/>
            </a:endParaRPr>
          </a:p>
          <a:p>
            <a:pPr algn="ctr">
              <a:lnSpc>
                <a:spcPts val="2121"/>
              </a:lnSpc>
              <a:spcBef>
                <a:spcPct val="0"/>
              </a:spcBef>
            </a:pPr>
            <a:endParaRPr lang="en-US" sz="1515">
              <a:solidFill>
                <a:srgbClr val="002060"/>
              </a:solidFill>
              <a:latin typeface="Fredoka One"/>
            </a:endParaRPr>
          </a:p>
        </p:txBody>
      </p:sp>
      <p:sp>
        <p:nvSpPr>
          <p:cNvPr id="52" name="Freeform 52">
            <a:extLst>
              <a:ext uri="{FF2B5EF4-FFF2-40B4-BE49-F238E27FC236}">
                <a16:creationId xmlns:a16="http://schemas.microsoft.com/office/drawing/2014/main" id="{00DF35FD-19B5-74AC-0F9E-68CC45A3574E}"/>
              </a:ext>
            </a:extLst>
          </p:cNvPr>
          <p:cNvSpPr/>
          <p:nvPr/>
        </p:nvSpPr>
        <p:spPr>
          <a:xfrm>
            <a:off x="141648" y="5681569"/>
            <a:ext cx="11941542" cy="929576"/>
          </a:xfrm>
          <a:custGeom>
            <a:avLst/>
            <a:gdLst/>
            <a:ahLst/>
            <a:cxnLst/>
            <a:rect l="l" t="t" r="r" b="b"/>
            <a:pathLst>
              <a:path w="4717646" h="367240">
                <a:moveTo>
                  <a:pt x="0" y="0"/>
                </a:moveTo>
                <a:lnTo>
                  <a:pt x="4717646" y="0"/>
                </a:lnTo>
                <a:lnTo>
                  <a:pt x="4717646" y="367240"/>
                </a:lnTo>
                <a:lnTo>
                  <a:pt x="0" y="367240"/>
                </a:lnTo>
                <a:close/>
              </a:path>
            </a:pathLst>
          </a:custGeom>
          <a:solidFill>
            <a:srgbClr val="FFE9CC"/>
          </a:solidFill>
          <a:ln w="57150">
            <a:solidFill>
              <a:srgbClr val="002060"/>
            </a:solidFill>
          </a:ln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E4E7CA-44B5-E324-EABA-74778C7223F8}"/>
              </a:ext>
            </a:extLst>
          </p:cNvPr>
          <p:cNvSpPr txBox="1"/>
          <p:nvPr/>
        </p:nvSpPr>
        <p:spPr>
          <a:xfrm>
            <a:off x="3789742" y="69933"/>
            <a:ext cx="460991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Projected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Costs</a:t>
            </a:r>
          </a:p>
        </p:txBody>
      </p:sp>
      <p:sp>
        <p:nvSpPr>
          <p:cNvPr id="62" name="Freeform 13">
            <a:extLst>
              <a:ext uri="{FF2B5EF4-FFF2-40B4-BE49-F238E27FC236}">
                <a16:creationId xmlns:a16="http://schemas.microsoft.com/office/drawing/2014/main" id="{83AFB881-2477-410A-55B1-632EB6031123}"/>
              </a:ext>
            </a:extLst>
          </p:cNvPr>
          <p:cNvSpPr/>
          <p:nvPr/>
        </p:nvSpPr>
        <p:spPr>
          <a:xfrm>
            <a:off x="280655" y="1088575"/>
            <a:ext cx="2136154" cy="842477"/>
          </a:xfrm>
          <a:custGeom>
            <a:avLst/>
            <a:gdLst/>
            <a:ahLst/>
            <a:cxnLst/>
            <a:rect l="l" t="t" r="r" b="b"/>
            <a:pathLst>
              <a:path w="1215595" h="339508">
                <a:moveTo>
                  <a:pt x="0" y="0"/>
                </a:moveTo>
                <a:lnTo>
                  <a:pt x="1215595" y="0"/>
                </a:lnTo>
                <a:lnTo>
                  <a:pt x="1215595" y="339508"/>
                </a:lnTo>
                <a:lnTo>
                  <a:pt x="0" y="339508"/>
                </a:lnTo>
                <a:close/>
              </a:path>
            </a:pathLst>
          </a:custGeom>
          <a:solidFill>
            <a:srgbClr val="FFE9CC"/>
          </a:solidFill>
          <a:ln w="38100">
            <a:solidFill>
              <a:srgbClr val="00206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D0CA23-CA40-DEC5-BF14-B8D3C589EDD0}"/>
              </a:ext>
            </a:extLst>
          </p:cNvPr>
          <p:cNvSpPr txBox="1"/>
          <p:nvPr/>
        </p:nvSpPr>
        <p:spPr>
          <a:xfrm>
            <a:off x="-301061" y="1135272"/>
            <a:ext cx="328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DEVELOPMENT</a:t>
            </a:r>
          </a:p>
          <a:p>
            <a:pPr algn="ctr"/>
            <a:r>
              <a:rPr lang="en-US" sz="2400" b="1">
                <a:solidFill>
                  <a:srgbClr val="002060"/>
                </a:solidFill>
              </a:rPr>
              <a:t>COSTS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8CD6BC-C3A7-FB42-91F6-BED719753B2F}"/>
              </a:ext>
            </a:extLst>
          </p:cNvPr>
          <p:cNvSpPr txBox="1"/>
          <p:nvPr/>
        </p:nvSpPr>
        <p:spPr>
          <a:xfrm>
            <a:off x="2103464" y="1105561"/>
            <a:ext cx="3115908" cy="82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MARKETING</a:t>
            </a:r>
          </a:p>
          <a:p>
            <a:pPr algn="ctr"/>
            <a:r>
              <a:rPr lang="en-US" sz="2400" b="1">
                <a:solidFill>
                  <a:srgbClr val="002060"/>
                </a:solidFill>
              </a:rPr>
              <a:t>&amp; ADVERTISING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DE115-2CD9-0623-6A4D-C72311E635AD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D531C-CB30-7B7A-7648-DFB54188E95F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BAD913A5-3889-0BEF-729B-E764D941FB03}"/>
              </a:ext>
            </a:extLst>
          </p:cNvPr>
          <p:cNvSpPr/>
          <p:nvPr/>
        </p:nvSpPr>
        <p:spPr>
          <a:xfrm>
            <a:off x="4949473" y="1111626"/>
            <a:ext cx="2502890" cy="820020"/>
          </a:xfrm>
          <a:custGeom>
            <a:avLst/>
            <a:gdLst/>
            <a:ahLst/>
            <a:cxnLst/>
            <a:rect l="l" t="t" r="r" b="b"/>
            <a:pathLst>
              <a:path w="1215595" h="339508">
                <a:moveTo>
                  <a:pt x="0" y="0"/>
                </a:moveTo>
                <a:lnTo>
                  <a:pt x="1215595" y="0"/>
                </a:lnTo>
                <a:lnTo>
                  <a:pt x="1215595" y="339508"/>
                </a:lnTo>
                <a:lnTo>
                  <a:pt x="0" y="339508"/>
                </a:lnTo>
                <a:close/>
              </a:path>
            </a:pathLst>
          </a:custGeom>
          <a:solidFill>
            <a:srgbClr val="FFE9CC"/>
          </a:solidFill>
          <a:ln w="38100">
            <a:solidFill>
              <a:srgbClr val="002060"/>
            </a:solidFill>
          </a:ln>
        </p:spPr>
        <p:txBody>
          <a:bodyPr/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INFRASTRUCTURE</a:t>
            </a:r>
          </a:p>
          <a:p>
            <a:pPr algn="ctr"/>
            <a:r>
              <a:rPr lang="en-US" sz="2400" b="1">
                <a:solidFill>
                  <a:srgbClr val="002060"/>
                </a:solidFill>
              </a:rPr>
              <a:t>COSTS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71FF52C-4400-693F-4EEB-CD8974D970D7}"/>
              </a:ext>
            </a:extLst>
          </p:cNvPr>
          <p:cNvSpPr/>
          <p:nvPr/>
        </p:nvSpPr>
        <p:spPr>
          <a:xfrm>
            <a:off x="7647425" y="1107278"/>
            <a:ext cx="2136154" cy="816145"/>
          </a:xfrm>
          <a:custGeom>
            <a:avLst/>
            <a:gdLst/>
            <a:ahLst/>
            <a:cxnLst/>
            <a:rect l="l" t="t" r="r" b="b"/>
            <a:pathLst>
              <a:path w="1215595" h="339508">
                <a:moveTo>
                  <a:pt x="0" y="0"/>
                </a:moveTo>
                <a:lnTo>
                  <a:pt x="1215595" y="0"/>
                </a:lnTo>
                <a:lnTo>
                  <a:pt x="1215595" y="339508"/>
                </a:lnTo>
                <a:lnTo>
                  <a:pt x="0" y="339508"/>
                </a:lnTo>
                <a:close/>
              </a:path>
            </a:pathLst>
          </a:custGeom>
          <a:solidFill>
            <a:srgbClr val="FFE9CC"/>
          </a:solidFill>
          <a:ln w="38100">
            <a:solidFill>
              <a:srgbClr val="002060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3EA7A-DC74-88F8-761A-35C5A5B3A5B7}"/>
              </a:ext>
            </a:extLst>
          </p:cNvPr>
          <p:cNvSpPr txBox="1"/>
          <p:nvPr/>
        </p:nvSpPr>
        <p:spPr>
          <a:xfrm>
            <a:off x="7075120" y="1136767"/>
            <a:ext cx="3283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</a:rPr>
              <a:t>OPERATIONAL</a:t>
            </a:r>
          </a:p>
          <a:p>
            <a:pPr algn="ctr"/>
            <a:r>
              <a:rPr lang="en-US" sz="2400" b="1">
                <a:solidFill>
                  <a:srgbClr val="002060"/>
                </a:solidFill>
              </a:rPr>
              <a:t>COSTS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AC6874-FC78-41F1-091D-82179EE7F2F1}"/>
              </a:ext>
            </a:extLst>
          </p:cNvPr>
          <p:cNvSpPr txBox="1"/>
          <p:nvPr/>
        </p:nvSpPr>
        <p:spPr>
          <a:xfrm>
            <a:off x="141648" y="5866412"/>
            <a:ext cx="12087675" cy="766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3054"/>
              </a:lnSpc>
            </a:pPr>
            <a:r>
              <a:rPr lang="en-US" sz="2800">
                <a:solidFill>
                  <a:srgbClr val="002060"/>
                </a:solidFill>
                <a:latin typeface="Poppins Bold"/>
              </a:rPr>
              <a:t>TOTAL PROJECTED COST = $45,000/month </a:t>
            </a:r>
            <a:r>
              <a:rPr lang="en-US" sz="1600">
                <a:solidFill>
                  <a:srgbClr val="002060"/>
                </a:solidFill>
                <a:latin typeface="Poppins Bold"/>
              </a:rPr>
              <a:t>OR</a:t>
            </a:r>
            <a:r>
              <a:rPr lang="en-US" sz="2800">
                <a:solidFill>
                  <a:srgbClr val="002060"/>
                </a:solidFill>
                <a:latin typeface="Poppins Bold"/>
              </a:rPr>
              <a:t> $540,000/year</a:t>
            </a:r>
          </a:p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152BBC-40A9-8AFB-0CB4-6FB663A30E3C}"/>
              </a:ext>
            </a:extLst>
          </p:cNvPr>
          <p:cNvSpPr txBox="1"/>
          <p:nvPr/>
        </p:nvSpPr>
        <p:spPr>
          <a:xfrm>
            <a:off x="280139" y="2106652"/>
            <a:ext cx="2123844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/>
              <a:t>The cost of hiring developers, UI/UX designers, QA testers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4C5901-65DF-D0CD-434F-E9E63EDBA1E0}"/>
              </a:ext>
            </a:extLst>
          </p:cNvPr>
          <p:cNvSpPr/>
          <p:nvPr/>
        </p:nvSpPr>
        <p:spPr>
          <a:xfrm>
            <a:off x="4077552" y="2328848"/>
            <a:ext cx="2262032" cy="1835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F9208-114E-A06F-EAAB-C5BE3A53B9C0}"/>
              </a:ext>
            </a:extLst>
          </p:cNvPr>
          <p:cNvSpPr txBox="1"/>
          <p:nvPr/>
        </p:nvSpPr>
        <p:spPr>
          <a:xfrm>
            <a:off x="2571429" y="2145874"/>
            <a:ext cx="218301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/>
              <a:t>Cost of Marketing and the app to attract customers 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B4D61D6-6C44-9F27-000A-2DE270898E04}"/>
              </a:ext>
            </a:extLst>
          </p:cNvPr>
          <p:cNvSpPr/>
          <p:nvPr/>
        </p:nvSpPr>
        <p:spPr>
          <a:xfrm>
            <a:off x="5559965" y="1952888"/>
            <a:ext cx="2738847" cy="1835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F2CDB1E-D184-3B4D-2F6A-64C8781CEF45}"/>
              </a:ext>
            </a:extLst>
          </p:cNvPr>
          <p:cNvSpPr txBox="1"/>
          <p:nvPr/>
        </p:nvSpPr>
        <p:spPr>
          <a:xfrm>
            <a:off x="4964676" y="2106867"/>
            <a:ext cx="2483079" cy="8380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/>
              <a:t>Cost of maintenance of the server infrastructure used to host and the application 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2689D8-8D92-A6D7-7008-D5E812F7DE10}"/>
              </a:ext>
            </a:extLst>
          </p:cNvPr>
          <p:cNvSpPr/>
          <p:nvPr/>
        </p:nvSpPr>
        <p:spPr>
          <a:xfrm>
            <a:off x="8915533" y="1847145"/>
            <a:ext cx="2323437" cy="1559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A03B346-C3E5-39C1-CC53-9C9C8617320D}"/>
              </a:ext>
            </a:extLst>
          </p:cNvPr>
          <p:cNvSpPr txBox="1"/>
          <p:nvPr/>
        </p:nvSpPr>
        <p:spPr>
          <a:xfrm>
            <a:off x="7614796" y="2105269"/>
            <a:ext cx="2234643" cy="836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/>
              <a:t>Cost of administering the everyday functioning of the app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10" name="Freeform 24">
            <a:extLst>
              <a:ext uri="{FF2B5EF4-FFF2-40B4-BE49-F238E27FC236}">
                <a16:creationId xmlns:a16="http://schemas.microsoft.com/office/drawing/2014/main" id="{831CEFE0-F328-6ADB-B323-962316A777DF}"/>
              </a:ext>
            </a:extLst>
          </p:cNvPr>
          <p:cNvSpPr/>
          <p:nvPr/>
        </p:nvSpPr>
        <p:spPr>
          <a:xfrm>
            <a:off x="2963033" y="3275650"/>
            <a:ext cx="1470145" cy="1540249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E594E"/>
          </a:solidFill>
          <a:ln w="28575">
            <a:solidFill>
              <a:srgbClr val="113691"/>
            </a:solidFill>
          </a:ln>
        </p:spPr>
      </p:sp>
      <p:sp>
        <p:nvSpPr>
          <p:cNvPr id="18" name="Freeform 24">
            <a:extLst>
              <a:ext uri="{FF2B5EF4-FFF2-40B4-BE49-F238E27FC236}">
                <a16:creationId xmlns:a16="http://schemas.microsoft.com/office/drawing/2014/main" id="{6C80303F-44E9-3C40-EF60-9BFA042C3F95}"/>
              </a:ext>
            </a:extLst>
          </p:cNvPr>
          <p:cNvSpPr/>
          <p:nvPr/>
        </p:nvSpPr>
        <p:spPr>
          <a:xfrm>
            <a:off x="5472610" y="3251476"/>
            <a:ext cx="1470145" cy="1533564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E594E"/>
          </a:solidFill>
          <a:ln w="28575">
            <a:solidFill>
              <a:srgbClr val="113691"/>
            </a:solidFill>
          </a:ln>
        </p:spPr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9FC681-70E9-88DF-4669-CE173512F70E}"/>
              </a:ext>
            </a:extLst>
          </p:cNvPr>
          <p:cNvSpPr txBox="1"/>
          <p:nvPr/>
        </p:nvSpPr>
        <p:spPr>
          <a:xfrm>
            <a:off x="558511" y="3726773"/>
            <a:ext cx="13273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$25,000</a:t>
            </a:r>
            <a:endParaRPr lang="en-US"/>
          </a:p>
          <a:p>
            <a:pPr algn="ctr"/>
            <a:r>
              <a:rPr lang="en-US">
                <a:solidFill>
                  <a:schemeClr val="bg1"/>
                </a:solidFill>
              </a:rPr>
              <a:t>per month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125C9-1E83-D505-D846-34F4EE1A40FE}"/>
              </a:ext>
            </a:extLst>
          </p:cNvPr>
          <p:cNvSpPr txBox="1"/>
          <p:nvPr/>
        </p:nvSpPr>
        <p:spPr>
          <a:xfrm>
            <a:off x="2985033" y="3730371"/>
            <a:ext cx="14276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$3,000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per month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E1C5A4-01B8-4FDC-AD9E-CF130870D095}"/>
              </a:ext>
            </a:extLst>
          </p:cNvPr>
          <p:cNvSpPr txBox="1"/>
          <p:nvPr/>
        </p:nvSpPr>
        <p:spPr>
          <a:xfrm>
            <a:off x="5532032" y="3688440"/>
            <a:ext cx="13474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$7,000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per </a:t>
            </a:r>
            <a:r>
              <a:rPr lang="en-US">
                <a:solidFill>
                  <a:schemeClr val="bg1"/>
                </a:solidFill>
              </a:rPr>
              <a:t>month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F0D9BD00-599A-3AFD-B6E8-4AABBCE0211A}"/>
              </a:ext>
            </a:extLst>
          </p:cNvPr>
          <p:cNvSpPr/>
          <p:nvPr/>
        </p:nvSpPr>
        <p:spPr>
          <a:xfrm>
            <a:off x="7995297" y="3252311"/>
            <a:ext cx="1470145" cy="1540249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E594E"/>
          </a:solidFill>
          <a:ln w="28575">
            <a:solidFill>
              <a:srgbClr val="113691"/>
            </a:solidFill>
          </a:ln>
        </p:spPr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F73F21B8-E34B-A422-E323-06AD90888005}"/>
              </a:ext>
            </a:extLst>
          </p:cNvPr>
          <p:cNvSpPr/>
          <p:nvPr/>
        </p:nvSpPr>
        <p:spPr>
          <a:xfrm>
            <a:off x="9928869" y="1108838"/>
            <a:ext cx="2253249" cy="808880"/>
          </a:xfrm>
          <a:custGeom>
            <a:avLst/>
            <a:gdLst/>
            <a:ahLst/>
            <a:cxnLst/>
            <a:rect l="l" t="t" r="r" b="b"/>
            <a:pathLst>
              <a:path w="1215595" h="339508">
                <a:moveTo>
                  <a:pt x="0" y="0"/>
                </a:moveTo>
                <a:lnTo>
                  <a:pt x="1215595" y="0"/>
                </a:lnTo>
                <a:lnTo>
                  <a:pt x="1215595" y="339508"/>
                </a:lnTo>
                <a:lnTo>
                  <a:pt x="0" y="339508"/>
                </a:lnTo>
                <a:close/>
              </a:path>
            </a:pathLst>
          </a:custGeom>
          <a:solidFill>
            <a:srgbClr val="FFE9CC"/>
          </a:solidFill>
          <a:ln w="38100">
            <a:solidFill>
              <a:srgbClr val="002060"/>
            </a:solidFill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82A66F-20D8-9610-5373-27E26F9B2D51}"/>
              </a:ext>
            </a:extLst>
          </p:cNvPr>
          <p:cNvSpPr txBox="1"/>
          <p:nvPr/>
        </p:nvSpPr>
        <p:spPr>
          <a:xfrm>
            <a:off x="9865971" y="1133018"/>
            <a:ext cx="237692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b="1">
                <a:solidFill>
                  <a:srgbClr val="002060"/>
                </a:solidFill>
                <a:effectLst/>
              </a:rPr>
              <a:t>MISCELLANEOUS</a:t>
            </a:r>
            <a:endParaRPr lang="en-US"/>
          </a:p>
          <a:p>
            <a:pPr algn="ctr"/>
            <a:r>
              <a:rPr lang="en-US" sz="2400" b="1">
                <a:solidFill>
                  <a:srgbClr val="002060"/>
                </a:solidFill>
              </a:rPr>
              <a:t>COSTS </a:t>
            </a:r>
            <a:endParaRPr lang="en-US" sz="2400" b="1">
              <a:solidFill>
                <a:srgbClr val="002060"/>
              </a:solidFill>
              <a:effectLst/>
              <a:cs typeface="Calibri" panose="020F0502020204030204"/>
            </a:endParaRPr>
          </a:p>
          <a:p>
            <a:endParaRPr lang="en-AE">
              <a:solidFill>
                <a:srgbClr val="002060"/>
              </a:solidFill>
            </a:endParaRPr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F5EC3DE9-B4EF-6DF7-08D7-33257E21CDB3}"/>
              </a:ext>
            </a:extLst>
          </p:cNvPr>
          <p:cNvSpPr/>
          <p:nvPr/>
        </p:nvSpPr>
        <p:spPr>
          <a:xfrm>
            <a:off x="10374674" y="3269527"/>
            <a:ext cx="1470145" cy="1540249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E594E"/>
          </a:solidFill>
          <a:ln w="28575">
            <a:solidFill>
              <a:srgbClr val="113691"/>
            </a:solidFill>
          </a:ln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2244E-E747-5378-192B-BE0CE04F294F}"/>
              </a:ext>
            </a:extLst>
          </p:cNvPr>
          <p:cNvSpPr txBox="1"/>
          <p:nvPr/>
        </p:nvSpPr>
        <p:spPr>
          <a:xfrm>
            <a:off x="8072683" y="3723315"/>
            <a:ext cx="12872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$8,000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per month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D3AEC-3945-26B4-37E2-A23747ED1B55}"/>
              </a:ext>
            </a:extLst>
          </p:cNvPr>
          <p:cNvSpPr txBox="1"/>
          <p:nvPr/>
        </p:nvSpPr>
        <p:spPr>
          <a:xfrm>
            <a:off x="10466108" y="3677522"/>
            <a:ext cx="128727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$2,000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bg1"/>
                </a:solidFill>
                <a:cs typeface="Calibri"/>
              </a:rPr>
              <a:t>per month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20E43-D5A7-1458-135B-6AAF81745D9F}"/>
              </a:ext>
            </a:extLst>
          </p:cNvPr>
          <p:cNvSpPr txBox="1"/>
          <p:nvPr/>
        </p:nvSpPr>
        <p:spPr>
          <a:xfrm>
            <a:off x="9928869" y="2101226"/>
            <a:ext cx="223464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cs typeface="Calibri" panose="020F0502020204030204"/>
              </a:rPr>
              <a:t>Costs required to cover legal docs, licensing &amp; meal </a:t>
            </a:r>
            <a:r>
              <a:rPr lang="en-US" sz="1600" err="1">
                <a:cs typeface="Calibri" panose="020F0502020204030204"/>
              </a:rPr>
              <a:t>peackaging</a:t>
            </a:r>
            <a:r>
              <a:rPr lang="en-US" sz="1600">
                <a:cs typeface="Calibri" panose="020F0502020204030204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9742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BB9D803-0AFA-4039-BFB4-B9C422B8B9AE}"/>
              </a:ext>
            </a:extLst>
          </p:cNvPr>
          <p:cNvSpPr/>
          <p:nvPr/>
        </p:nvSpPr>
        <p:spPr>
          <a:xfrm>
            <a:off x="459073" y="2543820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F2FEB8C-DB75-4FFA-90E4-A80721805969}"/>
              </a:ext>
            </a:extLst>
          </p:cNvPr>
          <p:cNvSpPr/>
          <p:nvPr/>
        </p:nvSpPr>
        <p:spPr>
          <a:xfrm>
            <a:off x="2427017" y="2543820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E594E"/>
          </a:solidFill>
          <a:ln w="9525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endParaRPr lang="en-US" sz="1600">
              <a:solidFill>
                <a:srgbClr val="FE594E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1F0FE92-A0E0-4E10-BF6B-C5A5D22AAC1E}"/>
              </a:ext>
            </a:extLst>
          </p:cNvPr>
          <p:cNvSpPr/>
          <p:nvPr/>
        </p:nvSpPr>
        <p:spPr>
          <a:xfrm>
            <a:off x="4408328" y="2543820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>
              <a:solidFill>
                <a:srgbClr val="112C56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3F2C2A-03AF-4E08-9734-5A1049EC93C4}"/>
              </a:ext>
            </a:extLst>
          </p:cNvPr>
          <p:cNvSpPr/>
          <p:nvPr/>
        </p:nvSpPr>
        <p:spPr>
          <a:xfrm>
            <a:off x="6235998" y="2610662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4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E5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2DC0B8F-C350-408D-9820-1E5E55256335}"/>
              </a:ext>
            </a:extLst>
          </p:cNvPr>
          <p:cNvSpPr/>
          <p:nvPr/>
        </p:nvSpPr>
        <p:spPr>
          <a:xfrm>
            <a:off x="8210626" y="2557188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7 w 1181100"/>
              <a:gd name="connsiteY1" fmla="*/ 1174909 h 1181100"/>
              <a:gd name="connsiteX2" fmla="*/ 7144 w 1181100"/>
              <a:gd name="connsiteY2" fmla="*/ 591026 h 1181100"/>
              <a:gd name="connsiteX3" fmla="*/ 591027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6" y="1174909"/>
                  <a:pt x="591027" y="1174909"/>
                </a:cubicBezTo>
                <a:cubicBezTo>
                  <a:pt x="268557" y="1174909"/>
                  <a:pt x="7144" y="913495"/>
                  <a:pt x="7144" y="591026"/>
                </a:cubicBezTo>
                <a:cubicBezTo>
                  <a:pt x="7144" y="268557"/>
                  <a:pt x="268557" y="7144"/>
                  <a:pt x="591027" y="7144"/>
                </a:cubicBezTo>
                <a:cubicBezTo>
                  <a:pt x="913496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B055312-4E47-4F71-BBA0-B8CA9AB1EF46}"/>
              </a:ext>
            </a:extLst>
          </p:cNvPr>
          <p:cNvSpPr/>
          <p:nvPr/>
        </p:nvSpPr>
        <p:spPr>
          <a:xfrm>
            <a:off x="10332402" y="2543820"/>
            <a:ext cx="1181100" cy="1181100"/>
          </a:xfrm>
          <a:custGeom>
            <a:avLst/>
            <a:gdLst>
              <a:gd name="connsiteX0" fmla="*/ 1174909 w 1181100"/>
              <a:gd name="connsiteY0" fmla="*/ 591026 h 1181100"/>
              <a:gd name="connsiteX1" fmla="*/ 591026 w 1181100"/>
              <a:gd name="connsiteY1" fmla="*/ 1174909 h 1181100"/>
              <a:gd name="connsiteX2" fmla="*/ 7143 w 1181100"/>
              <a:gd name="connsiteY2" fmla="*/ 591026 h 1181100"/>
              <a:gd name="connsiteX3" fmla="*/ 591026 w 1181100"/>
              <a:gd name="connsiteY3" fmla="*/ 7144 h 1181100"/>
              <a:gd name="connsiteX4" fmla="*/ 1174909 w 1181100"/>
              <a:gd name="connsiteY4" fmla="*/ 59102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100" h="1181100">
                <a:moveTo>
                  <a:pt x="1174909" y="591026"/>
                </a:moveTo>
                <a:cubicBezTo>
                  <a:pt x="1174909" y="913495"/>
                  <a:pt x="913495" y="1174909"/>
                  <a:pt x="591026" y="1174909"/>
                </a:cubicBezTo>
                <a:cubicBezTo>
                  <a:pt x="268556" y="1174909"/>
                  <a:pt x="7143" y="913495"/>
                  <a:pt x="7143" y="591026"/>
                </a:cubicBezTo>
                <a:cubicBezTo>
                  <a:pt x="7143" y="268557"/>
                  <a:pt x="268556" y="7144"/>
                  <a:pt x="591026" y="7144"/>
                </a:cubicBezTo>
                <a:cubicBezTo>
                  <a:pt x="913495" y="7144"/>
                  <a:pt x="1174909" y="268557"/>
                  <a:pt x="1174909" y="591026"/>
                </a:cubicBezTo>
                <a:close/>
              </a:path>
            </a:pathLst>
          </a:custGeom>
          <a:solidFill>
            <a:srgbClr val="FE5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06B75B-F727-4355-86E6-B959757FC0C8}"/>
              </a:ext>
            </a:extLst>
          </p:cNvPr>
          <p:cNvGrpSpPr/>
          <p:nvPr/>
        </p:nvGrpSpPr>
        <p:grpSpPr>
          <a:xfrm>
            <a:off x="682" y="1675052"/>
            <a:ext cx="1943391" cy="3850159"/>
            <a:chOff x="-39958" y="1238171"/>
            <a:chExt cx="1943391" cy="38423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157E796-D863-4479-B5B7-0FD8F82BE2CB}"/>
                </a:ext>
              </a:extLst>
            </p:cNvPr>
            <p:cNvSpPr txBox="1"/>
            <p:nvPr/>
          </p:nvSpPr>
          <p:spPr>
            <a:xfrm>
              <a:off x="203375" y="1238171"/>
              <a:ext cx="161696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Food</a:t>
              </a:r>
            </a:p>
            <a:p>
              <a:pPr algn="ctr"/>
              <a:r>
                <a:rPr lang="en-US" b="1">
                  <a:solidFill>
                    <a:srgbClr val="002060"/>
                  </a:solidFill>
                </a:rPr>
                <a:t>Safety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5BFD6BF-C505-4ED0-A19E-BCACD45D76E0}"/>
                </a:ext>
              </a:extLst>
            </p:cNvPr>
            <p:cNvSpPr/>
            <p:nvPr/>
          </p:nvSpPr>
          <p:spPr>
            <a:xfrm>
              <a:off x="-39958" y="3636893"/>
              <a:ext cx="1943391" cy="144360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002060"/>
                  </a:solidFill>
                </a:rPr>
                <a:t>Food Safety Training</a:t>
              </a:r>
              <a:endParaRPr lang="en-US">
                <a:solidFill>
                  <a:srgbClr val="000000"/>
                </a:solidFill>
              </a:endParaRPr>
            </a:p>
            <a:p>
              <a:pPr algn="ctr"/>
              <a:r>
                <a:rPr lang="en-US" sz="1400">
                  <a:solidFill>
                    <a:srgbClr val="002060"/>
                  </a:solidFill>
                </a:rPr>
                <a:t>For All Home Chefs</a:t>
              </a:r>
            </a:p>
            <a:p>
              <a:pPr algn="ctr"/>
              <a:endParaRPr lang="en-US">
                <a:solidFill>
                  <a:srgbClr val="000000"/>
                </a:solidFill>
              </a:endParaRPr>
            </a:p>
            <a:p>
              <a:pPr algn="ctr"/>
              <a:r>
                <a:rPr lang="en-US" sz="1400">
                  <a:solidFill>
                    <a:srgbClr val="002060"/>
                  </a:solidFill>
                </a:rPr>
                <a:t>Instruction Manual for Safe Food Handling Techniques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4D80E66-5E9C-4A4B-B412-1BE5C448E7A6}"/>
              </a:ext>
            </a:extLst>
          </p:cNvPr>
          <p:cNvGrpSpPr/>
          <p:nvPr/>
        </p:nvGrpSpPr>
        <p:grpSpPr>
          <a:xfrm>
            <a:off x="2157781" y="1634947"/>
            <a:ext cx="1644831" cy="3835394"/>
            <a:chOff x="2117141" y="1198147"/>
            <a:chExt cx="1644831" cy="38275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9E9F59-8F67-42EA-81EF-1C6EA4E291B2}"/>
                </a:ext>
              </a:extLst>
            </p:cNvPr>
            <p:cNvSpPr/>
            <p:nvPr/>
          </p:nvSpPr>
          <p:spPr>
            <a:xfrm>
              <a:off x="2386274" y="1198147"/>
              <a:ext cx="933268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en-US" b="1">
                  <a:solidFill>
                    <a:srgbClr val="FE594E"/>
                  </a:solidFill>
                </a:rPr>
                <a:t>Legal</a:t>
              </a:r>
            </a:p>
            <a:p>
              <a:pPr algn="ctr"/>
              <a:r>
                <a:rPr lang="en-US" b="1">
                  <a:solidFill>
                    <a:srgbClr val="FE594E"/>
                  </a:solidFill>
                </a:rPr>
                <a:t>Liability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DF287-E13F-4554-A1B9-2AAB7466EBF5}"/>
                </a:ext>
              </a:extLst>
            </p:cNvPr>
            <p:cNvSpPr/>
            <p:nvPr/>
          </p:nvSpPr>
          <p:spPr>
            <a:xfrm>
              <a:off x="2117141" y="3643565"/>
              <a:ext cx="1644831" cy="138217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FE594E"/>
                  </a:solidFill>
                </a:rPr>
                <a:t>Ensure Food Permits For All Home Chefs</a:t>
              </a:r>
              <a:endParaRPr lang="en-US"/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Insurance Cover </a:t>
              </a: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For Every Seller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3F5E62-3741-4D35-8580-7B5F599961DC}"/>
              </a:ext>
            </a:extLst>
          </p:cNvPr>
          <p:cNvGrpSpPr/>
          <p:nvPr/>
        </p:nvGrpSpPr>
        <p:grpSpPr>
          <a:xfrm>
            <a:off x="4013628" y="1634944"/>
            <a:ext cx="1800796" cy="3826951"/>
            <a:chOff x="3972988" y="1198140"/>
            <a:chExt cx="1800796" cy="38196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3C7BF9-0E28-4273-8089-380DBC6EFEB5}"/>
                </a:ext>
              </a:extLst>
            </p:cNvPr>
            <p:cNvSpPr/>
            <p:nvPr/>
          </p:nvSpPr>
          <p:spPr>
            <a:xfrm>
              <a:off x="4381585" y="1198140"/>
              <a:ext cx="983603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Delivery</a:t>
              </a:r>
            </a:p>
            <a:p>
              <a:pPr algn="ctr"/>
              <a:r>
                <a:rPr lang="en-US" b="1">
                  <a:solidFill>
                    <a:srgbClr val="002060"/>
                  </a:solidFill>
                </a:rPr>
                <a:t>Logistics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9C78080-E826-4E57-91FB-EFB0C3DC123E}"/>
                </a:ext>
              </a:extLst>
            </p:cNvPr>
            <p:cNvSpPr/>
            <p:nvPr/>
          </p:nvSpPr>
          <p:spPr>
            <a:xfrm>
              <a:off x="3972988" y="3635454"/>
              <a:ext cx="1800796" cy="138236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002060"/>
                  </a:solidFill>
                </a:rPr>
                <a:t>Delivery Instructions For All Home Chefs</a:t>
              </a:r>
            </a:p>
            <a:p>
              <a:pPr algn="ctr"/>
              <a:endParaRPr lang="en-US" sz="1400">
                <a:solidFill>
                  <a:srgbClr val="002060"/>
                </a:solidFill>
              </a:endParaRPr>
            </a:p>
            <a:p>
              <a:pPr algn="ctr"/>
              <a:r>
                <a:rPr lang="en-US" sz="1400">
                  <a:solidFill>
                    <a:srgbClr val="002060"/>
                  </a:solidFill>
                </a:rPr>
                <a:t>Meal Tracking On The Mobile App With Live Status Updates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62AED0-8380-40CA-9272-4E95121B7850}"/>
              </a:ext>
            </a:extLst>
          </p:cNvPr>
          <p:cNvGrpSpPr/>
          <p:nvPr/>
        </p:nvGrpSpPr>
        <p:grpSpPr>
          <a:xfrm>
            <a:off x="5916412" y="1634944"/>
            <a:ext cx="1882885" cy="3613992"/>
            <a:chOff x="5909193" y="1198135"/>
            <a:chExt cx="1882885" cy="360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E8C672-CE7F-41D5-8FD4-E3A8DC7CC444}"/>
                </a:ext>
              </a:extLst>
            </p:cNvPr>
            <p:cNvSpPr/>
            <p:nvPr/>
          </p:nvSpPr>
          <p:spPr>
            <a:xfrm>
              <a:off x="6154303" y="1198135"/>
              <a:ext cx="1259768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en-US" b="1">
                  <a:solidFill>
                    <a:srgbClr val="FE594E"/>
                  </a:solidFill>
                </a:rPr>
                <a:t>Customer</a:t>
              </a:r>
            </a:p>
            <a:p>
              <a:pPr algn="ctr"/>
              <a:r>
                <a:rPr lang="en-US" b="1">
                  <a:solidFill>
                    <a:srgbClr val="FE594E"/>
                  </a:solidFill>
                </a:rPr>
                <a:t>Complaints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DFA28ED-857E-46C0-AB7B-033F6CC5AC01}"/>
                </a:ext>
              </a:extLst>
            </p:cNvPr>
            <p:cNvSpPr/>
            <p:nvPr/>
          </p:nvSpPr>
          <p:spPr>
            <a:xfrm>
              <a:off x="5909193" y="3638254"/>
              <a:ext cx="1882885" cy="1167483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FE594E"/>
                  </a:solidFill>
                </a:rPr>
                <a:t> Live Chat Bot </a:t>
              </a:r>
              <a:endParaRPr lang="en-US"/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Use Client Feedback To Constantly Improve The Platform</a:t>
              </a:r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E6A551-9C20-4442-BABE-EDD2D7D59979}"/>
              </a:ext>
            </a:extLst>
          </p:cNvPr>
          <p:cNvGrpSpPr/>
          <p:nvPr/>
        </p:nvGrpSpPr>
        <p:grpSpPr>
          <a:xfrm>
            <a:off x="7906069" y="1633977"/>
            <a:ext cx="1856745" cy="3830420"/>
            <a:chOff x="7865429" y="1207292"/>
            <a:chExt cx="1856745" cy="3823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95865C-240D-4BB5-9904-CA53F0B4882F}"/>
                </a:ext>
              </a:extLst>
            </p:cNvPr>
            <p:cNvSpPr/>
            <p:nvPr/>
          </p:nvSpPr>
          <p:spPr>
            <a:xfrm>
              <a:off x="8228331" y="1207292"/>
              <a:ext cx="1026691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en-US" b="1">
                  <a:solidFill>
                    <a:srgbClr val="002060"/>
                  </a:solidFill>
                </a:rPr>
                <a:t>Payment</a:t>
              </a:r>
            </a:p>
            <a:p>
              <a:pPr algn="ctr"/>
              <a:r>
                <a:rPr lang="en-US" b="1">
                  <a:solidFill>
                    <a:srgbClr val="002060"/>
                  </a:solidFill>
                </a:rPr>
                <a:t>Fraud</a:t>
              </a:r>
              <a:r>
                <a:rPr lang="en-US" b="1">
                  <a:solidFill>
                    <a:schemeClr val="accent2"/>
                  </a:solidFill>
                </a:rPr>
                <a:t> 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924A40-619C-4DA7-92A6-2CD46F56E865}"/>
                </a:ext>
              </a:extLst>
            </p:cNvPr>
            <p:cNvSpPr/>
            <p:nvPr/>
          </p:nvSpPr>
          <p:spPr>
            <a:xfrm>
              <a:off x="7865429" y="3648416"/>
              <a:ext cx="1856745" cy="138255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002060"/>
                  </a:solidFill>
                </a:rPr>
                <a:t>Secure Payment Processing Solutions</a:t>
              </a:r>
              <a:endParaRPr lang="en-US"/>
            </a:p>
            <a:p>
              <a:pPr algn="ctr"/>
              <a:endParaRPr lang="en-US" sz="1400">
                <a:solidFill>
                  <a:srgbClr val="002060"/>
                </a:solidFill>
              </a:endParaRPr>
            </a:p>
            <a:p>
              <a:pPr algn="ctr"/>
              <a:r>
                <a:rPr lang="en-US" sz="1400">
                  <a:solidFill>
                    <a:srgbClr val="002060"/>
                  </a:solidFill>
                </a:rPr>
                <a:t>Fraud Detection Software To Monitor </a:t>
              </a:r>
            </a:p>
            <a:p>
              <a:pPr algn="ctr"/>
              <a:r>
                <a:rPr lang="en-US" sz="1400">
                  <a:solidFill>
                    <a:srgbClr val="002060"/>
                  </a:solidFill>
                </a:rPr>
                <a:t>Unusual Behavior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884AC1-BA17-4178-9EF2-BB7A94B2EDF7}"/>
              </a:ext>
            </a:extLst>
          </p:cNvPr>
          <p:cNvGrpSpPr/>
          <p:nvPr/>
        </p:nvGrpSpPr>
        <p:grpSpPr>
          <a:xfrm>
            <a:off x="9797363" y="1633976"/>
            <a:ext cx="2146393" cy="4905645"/>
            <a:chOff x="9756723" y="1207291"/>
            <a:chExt cx="2146393" cy="48970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0258BE-7427-4A33-B3CD-FFC135623E71}"/>
                </a:ext>
              </a:extLst>
            </p:cNvPr>
            <p:cNvSpPr/>
            <p:nvPr/>
          </p:nvSpPr>
          <p:spPr>
            <a:xfrm>
              <a:off x="10144664" y="1207291"/>
              <a:ext cx="1374094" cy="646331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/>
              <a:r>
                <a:rPr lang="en-US" b="1">
                  <a:solidFill>
                    <a:srgbClr val="FE594E"/>
                  </a:solidFill>
                </a:rPr>
                <a:t>Market</a:t>
              </a:r>
            </a:p>
            <a:p>
              <a:pPr algn="ctr"/>
              <a:r>
                <a:rPr lang="en-US" b="1">
                  <a:solidFill>
                    <a:srgbClr val="FE594E"/>
                  </a:solidFill>
                </a:rPr>
                <a:t>Competition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E97AF9-5CB5-4474-BBFA-6BCA901A047C}"/>
                </a:ext>
              </a:extLst>
            </p:cNvPr>
            <p:cNvSpPr/>
            <p:nvPr/>
          </p:nvSpPr>
          <p:spPr>
            <a:xfrm>
              <a:off x="9756723" y="3646442"/>
              <a:ext cx="2146393" cy="245790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400">
                  <a:solidFill>
                    <a:srgbClr val="FE594E"/>
                  </a:solidFill>
                </a:rPr>
                <a:t>Wide Range Of Cuisines</a:t>
              </a:r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Personalized Meal Plans</a:t>
              </a:r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Loyalty Program</a:t>
              </a:r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Live Meal Tracking</a:t>
              </a:r>
            </a:p>
            <a:p>
              <a:pPr algn="ctr"/>
              <a:endParaRPr lang="en-US" sz="1400">
                <a:solidFill>
                  <a:srgbClr val="FE594E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Alternative Options </a:t>
              </a: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For People With </a:t>
              </a:r>
              <a:endParaRPr lang="en-US">
                <a:solidFill>
                  <a:srgbClr val="000000"/>
                </a:solidFill>
              </a:endParaRPr>
            </a:p>
            <a:p>
              <a:pPr algn="ctr"/>
              <a:r>
                <a:rPr lang="en-US" sz="1400">
                  <a:solidFill>
                    <a:srgbClr val="FE594E"/>
                  </a:solidFill>
                </a:rPr>
                <a:t>Dietary Restrictions</a:t>
              </a:r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95A877A-6E31-BB1A-D3BB-CD66138EC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4" y="2686047"/>
            <a:ext cx="1067504" cy="8966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A2DB458-63AC-C3C2-6F44-5D98CC3D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47" y="2609840"/>
            <a:ext cx="1051439" cy="96777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8197BDD-A978-EF12-99EB-1DF7C768B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35" y="2676807"/>
            <a:ext cx="1535625" cy="96617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5203488-8232-3F90-0FC8-D4D70EA00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83" y="2714500"/>
            <a:ext cx="901546" cy="8695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1992F0E-166A-EF1E-ADAC-EBDDF5D27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209" y="2691120"/>
            <a:ext cx="911865" cy="9069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E505185-711E-8C35-6733-AEF28960A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667" y="2723684"/>
            <a:ext cx="989233" cy="780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CD1A6-B737-2BF4-CCA4-19BE2E0B13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D87ABA-1ADA-FB0C-AD25-66877708859D}"/>
              </a:ext>
            </a:extLst>
          </p:cNvPr>
          <p:cNvSpPr txBox="1"/>
          <p:nvPr/>
        </p:nvSpPr>
        <p:spPr>
          <a:xfrm>
            <a:off x="1705207" y="209163"/>
            <a:ext cx="880081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+mj-lt"/>
              </a:rPr>
              <a:t>Risks &amp; </a:t>
            </a:r>
            <a:r>
              <a:rPr lang="en-US" sz="5400" b="1">
                <a:solidFill>
                  <a:srgbClr val="FE594E"/>
                </a:solidFill>
                <a:latin typeface="+mj-lt"/>
              </a:rPr>
              <a:t>Mitigation Plan</a:t>
            </a:r>
            <a:endParaRPr lang="en-US" sz="5400" b="1">
              <a:solidFill>
                <a:srgbClr val="FE594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7D266-DD87-7494-D0A6-AC70A2BDDF70}"/>
              </a:ext>
            </a:extLst>
          </p:cNvPr>
          <p:cNvSpPr txBox="1"/>
          <p:nvPr/>
        </p:nvSpPr>
        <p:spPr>
          <a:xfrm>
            <a:off x="11291117" y="6561238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4D0DA9-2EBA-8509-6CDD-4DBDBD897679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</p:spTree>
    <p:extLst>
      <p:ext uri="{BB962C8B-B14F-4D97-AF65-F5344CB8AC3E}">
        <p14:creationId xmlns:p14="http://schemas.microsoft.com/office/powerpoint/2010/main" val="251240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 animBg="1"/>
      <p:bldP spid="30" grpId="0" animBg="1"/>
      <p:bldP spid="33" grpId="0" animBg="1"/>
      <p:bldP spid="36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517CB-9337-5CF3-77BA-8DBF20FB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63564" y="102005"/>
            <a:ext cx="3326995" cy="33269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FD47F0-2E92-6050-8371-D6C7D6775A75}"/>
              </a:ext>
            </a:extLst>
          </p:cNvPr>
          <p:cNvCxnSpPr>
            <a:cxnSpLocks/>
          </p:cNvCxnSpPr>
          <p:nvPr/>
        </p:nvCxnSpPr>
        <p:spPr>
          <a:xfrm>
            <a:off x="5437912" y="4090175"/>
            <a:ext cx="778298" cy="0"/>
          </a:xfrm>
          <a:prstGeom prst="line">
            <a:avLst/>
          </a:prstGeom>
          <a:ln w="38100">
            <a:solidFill>
              <a:srgbClr val="FE594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A73F40-AF27-9F07-4B48-5B8C0BA7AF84}"/>
              </a:ext>
            </a:extLst>
          </p:cNvPr>
          <p:cNvSpPr txBox="1"/>
          <p:nvPr/>
        </p:nvSpPr>
        <p:spPr>
          <a:xfrm>
            <a:off x="2377052" y="3072300"/>
            <a:ext cx="743789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IN">
                <a:solidFill>
                  <a:srgbClr val="002060"/>
                </a:solidFill>
                <a:latin typeface="Calibri"/>
                <a:cs typeface="Calibri"/>
              </a:rPr>
              <a:t>No More Meal Prep Stress </a:t>
            </a:r>
            <a:endParaRPr lang="en-US">
              <a:solidFill>
                <a:srgbClr val="002060"/>
              </a:solidFill>
              <a:latin typeface="Calibri"/>
              <a:cs typeface="Calibri"/>
            </a:endParaRPr>
          </a:p>
          <a:p>
            <a:r>
              <a:rPr lang="en-IN">
                <a:solidFill>
                  <a:srgbClr val="002060"/>
                </a:solidFill>
                <a:latin typeface="Calibri"/>
                <a:cs typeface="Calibri"/>
              </a:rPr>
              <a:t>Let MAP-A-MEAL</a:t>
            </a:r>
            <a:br>
              <a:rPr lang="en-IN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>
                <a:solidFill>
                  <a:srgbClr val="002060"/>
                </a:solidFill>
                <a:latin typeface="Calibri"/>
                <a:cs typeface="Calibri"/>
              </a:rPr>
              <a:t>Take Care of You!</a:t>
            </a:r>
            <a:endParaRPr lang="en-US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570D4-0318-F1DE-3589-9686A1424E49}"/>
              </a:ext>
            </a:extLst>
          </p:cNvPr>
          <p:cNvSpPr txBox="1"/>
          <p:nvPr/>
        </p:nvSpPr>
        <p:spPr>
          <a:xfrm>
            <a:off x="4252591" y="4184113"/>
            <a:ext cx="314894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Thank </a:t>
            </a:r>
            <a:r>
              <a:rPr lang="en-US" sz="5400" b="1">
                <a:solidFill>
                  <a:srgbClr val="FE594E"/>
                </a:solidFill>
              </a:rPr>
              <a:t>You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FF36289F-AB6F-EB65-5289-448BC1CD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361" y="5086455"/>
            <a:ext cx="1468693" cy="1669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28AF9-30AD-D968-353F-7869F34B6E5B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77979-92FE-5ED5-D5E1-7E524D83B2FA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</p:spTree>
    <p:extLst>
      <p:ext uri="{BB962C8B-B14F-4D97-AF65-F5344CB8AC3E}">
        <p14:creationId xmlns:p14="http://schemas.microsoft.com/office/powerpoint/2010/main" val="39248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E40718-7851-8587-90F4-60BA079C6DE1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D27E6-A22E-630B-D11B-0AE57B69A015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4AF85F-DBB3-65CB-ABBA-F1FC85E5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32FE37-4851-C829-3DD5-227B88A80225}"/>
              </a:ext>
            </a:extLst>
          </p:cNvPr>
          <p:cNvSpPr txBox="1"/>
          <p:nvPr/>
        </p:nvSpPr>
        <p:spPr>
          <a:xfrm>
            <a:off x="1978052" y="69933"/>
            <a:ext cx="8233281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Needs &amp;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Customer Segment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48349A-A7C4-7F31-15B6-A70C6BAD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83" y="1080655"/>
            <a:ext cx="9101123" cy="51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BBD29-E26D-4DC4-AA36-9E917733ADF2}"/>
              </a:ext>
            </a:extLst>
          </p:cNvPr>
          <p:cNvGrpSpPr/>
          <p:nvPr/>
        </p:nvGrpSpPr>
        <p:grpSpPr>
          <a:xfrm>
            <a:off x="4750332" y="2895167"/>
            <a:ext cx="2825020" cy="2868263"/>
            <a:chOff x="4623149" y="2458974"/>
            <a:chExt cx="2825020" cy="286826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C84584-59D0-404C-9118-C5E4522DD1A0}"/>
                </a:ext>
              </a:extLst>
            </p:cNvPr>
            <p:cNvGrpSpPr/>
            <p:nvPr/>
          </p:nvGrpSpPr>
          <p:grpSpPr>
            <a:xfrm>
              <a:off x="4700301" y="2545365"/>
              <a:ext cx="2671762" cy="2696433"/>
              <a:chOff x="4700301" y="2545365"/>
              <a:chExt cx="2671762" cy="269643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E6A726-B200-4A3C-AC94-09D437B612C9}"/>
                  </a:ext>
                </a:extLst>
              </p:cNvPr>
              <p:cNvSpPr/>
              <p:nvPr/>
            </p:nvSpPr>
            <p:spPr>
              <a:xfrm>
                <a:off x="4700301" y="3228784"/>
                <a:ext cx="523875" cy="619125"/>
              </a:xfrm>
              <a:custGeom>
                <a:avLst/>
                <a:gdLst>
                  <a:gd name="connsiteX0" fmla="*/ 524542 w 523875"/>
                  <a:gd name="connsiteY0" fmla="*/ 211455 h 619125"/>
                  <a:gd name="connsiteX1" fmla="*/ 415766 w 523875"/>
                  <a:gd name="connsiteY1" fmla="*/ 617791 h 619125"/>
                  <a:gd name="connsiteX2" fmla="*/ 7144 w 523875"/>
                  <a:gd name="connsiteY2" fmla="*/ 617791 h 619125"/>
                  <a:gd name="connsiteX3" fmla="*/ 170593 w 523875"/>
                  <a:gd name="connsiteY3" fmla="*/ 7144 h 619125"/>
                  <a:gd name="connsiteX4" fmla="*/ 524542 w 523875"/>
                  <a:gd name="connsiteY4" fmla="*/ 211455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524542" y="211455"/>
                    </a:moveTo>
                    <a:cubicBezTo>
                      <a:pt x="455390" y="330994"/>
                      <a:pt x="415766" y="469773"/>
                      <a:pt x="415766" y="617791"/>
                    </a:cubicBezTo>
                    <a:lnTo>
                      <a:pt x="7144" y="617791"/>
                    </a:lnTo>
                    <a:cubicBezTo>
                      <a:pt x="7144" y="395288"/>
                      <a:pt x="66580" y="186785"/>
                      <a:pt x="170593" y="7144"/>
                    </a:cubicBezTo>
                    <a:lnTo>
                      <a:pt x="524542" y="211455"/>
                    </a:ln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AA40B16-2901-4D0A-A185-FD75B2DB61B1}"/>
                  </a:ext>
                </a:extLst>
              </p:cNvPr>
              <p:cNvSpPr/>
              <p:nvPr/>
            </p:nvSpPr>
            <p:spPr>
              <a:xfrm>
                <a:off x="5383815" y="2545365"/>
                <a:ext cx="619125" cy="523875"/>
              </a:xfrm>
              <a:custGeom>
                <a:avLst/>
                <a:gdLst>
                  <a:gd name="connsiteX0" fmla="*/ 617696 w 619125"/>
                  <a:gd name="connsiteY0" fmla="*/ 7144 h 523875"/>
                  <a:gd name="connsiteX1" fmla="*/ 617696 w 619125"/>
                  <a:gd name="connsiteY1" fmla="*/ 415766 h 523875"/>
                  <a:gd name="connsiteX2" fmla="*/ 211455 w 619125"/>
                  <a:gd name="connsiteY2" fmla="*/ 524542 h 523875"/>
                  <a:gd name="connsiteX3" fmla="*/ 7144 w 619125"/>
                  <a:gd name="connsiteY3" fmla="*/ 170593 h 523875"/>
                  <a:gd name="connsiteX4" fmla="*/ 617696 w 619125"/>
                  <a:gd name="connsiteY4" fmla="*/ 7144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617696" y="7144"/>
                    </a:moveTo>
                    <a:lnTo>
                      <a:pt x="617696" y="415766"/>
                    </a:lnTo>
                    <a:cubicBezTo>
                      <a:pt x="469773" y="415766"/>
                      <a:pt x="330898" y="455295"/>
                      <a:pt x="211455" y="524542"/>
                    </a:cubicBezTo>
                    <a:lnTo>
                      <a:pt x="7144" y="170593"/>
                    </a:lnTo>
                    <a:cubicBezTo>
                      <a:pt x="186690" y="66675"/>
                      <a:pt x="395287" y="7144"/>
                      <a:pt x="617696" y="7144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91C9C5E-5ED9-4F90-98F0-649769562F1D}"/>
                  </a:ext>
                </a:extLst>
              </p:cNvPr>
              <p:cNvSpPr/>
              <p:nvPr/>
            </p:nvSpPr>
            <p:spPr>
              <a:xfrm>
                <a:off x="6515862" y="2734341"/>
                <a:ext cx="657225" cy="657225"/>
              </a:xfrm>
              <a:custGeom>
                <a:avLst/>
                <a:gdLst>
                  <a:gd name="connsiteX0" fmla="*/ 658558 w 657225"/>
                  <a:gd name="connsiteY0" fmla="*/ 454247 h 657225"/>
                  <a:gd name="connsiteX1" fmla="*/ 304609 w 657225"/>
                  <a:gd name="connsiteY1" fmla="*/ 658558 h 657225"/>
                  <a:gd name="connsiteX2" fmla="*/ 7144 w 657225"/>
                  <a:gd name="connsiteY2" fmla="*/ 361093 h 657225"/>
                  <a:gd name="connsiteX3" fmla="*/ 211455 w 657225"/>
                  <a:gd name="connsiteY3" fmla="*/ 7144 h 657225"/>
                  <a:gd name="connsiteX4" fmla="*/ 658558 w 657225"/>
                  <a:gd name="connsiteY4" fmla="*/ 454247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658558" y="454247"/>
                    </a:moveTo>
                    <a:lnTo>
                      <a:pt x="304609" y="658558"/>
                    </a:lnTo>
                    <a:cubicBezTo>
                      <a:pt x="233363" y="535305"/>
                      <a:pt x="130493" y="432435"/>
                      <a:pt x="7144" y="361093"/>
                    </a:cubicBezTo>
                    <a:lnTo>
                      <a:pt x="211455" y="7144"/>
                    </a:lnTo>
                    <a:cubicBezTo>
                      <a:pt x="396907" y="114300"/>
                      <a:pt x="551402" y="268891"/>
                      <a:pt x="658558" y="454247"/>
                    </a:cubicBez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6AFBA53-5298-47D4-91E3-422F40681200}"/>
                  </a:ext>
                </a:extLst>
              </p:cNvPr>
              <p:cNvSpPr/>
              <p:nvPr/>
            </p:nvSpPr>
            <p:spPr>
              <a:xfrm>
                <a:off x="6848188" y="3941254"/>
                <a:ext cx="523875" cy="619125"/>
              </a:xfrm>
              <a:custGeom>
                <a:avLst/>
                <a:gdLst>
                  <a:gd name="connsiteX0" fmla="*/ 7144 w 523875"/>
                  <a:gd name="connsiteY0" fmla="*/ 413480 h 619125"/>
                  <a:gd name="connsiteX1" fmla="*/ 115920 w 523875"/>
                  <a:gd name="connsiteY1" fmla="*/ 7144 h 619125"/>
                  <a:gd name="connsiteX2" fmla="*/ 524542 w 523875"/>
                  <a:gd name="connsiteY2" fmla="*/ 7144 h 619125"/>
                  <a:gd name="connsiteX3" fmla="*/ 361093 w 523875"/>
                  <a:gd name="connsiteY3" fmla="*/ 617792 h 619125"/>
                  <a:gd name="connsiteX4" fmla="*/ 7144 w 523875"/>
                  <a:gd name="connsiteY4" fmla="*/ 413480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5" h="619125">
                    <a:moveTo>
                      <a:pt x="7144" y="413480"/>
                    </a:moveTo>
                    <a:cubicBezTo>
                      <a:pt x="76295" y="293942"/>
                      <a:pt x="115920" y="155162"/>
                      <a:pt x="115920" y="7144"/>
                    </a:cubicBezTo>
                    <a:lnTo>
                      <a:pt x="524542" y="7144"/>
                    </a:lnTo>
                    <a:cubicBezTo>
                      <a:pt x="524542" y="229648"/>
                      <a:pt x="465106" y="438150"/>
                      <a:pt x="361093" y="617792"/>
                    </a:cubicBezTo>
                    <a:lnTo>
                      <a:pt x="7144" y="413480"/>
                    </a:ln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634E309-95DA-4EA6-A836-2ECC2CDBE61B}"/>
                  </a:ext>
                </a:extLst>
              </p:cNvPr>
              <p:cNvSpPr/>
              <p:nvPr/>
            </p:nvSpPr>
            <p:spPr>
              <a:xfrm>
                <a:off x="6071520" y="4717923"/>
                <a:ext cx="619125" cy="523875"/>
              </a:xfrm>
              <a:custGeom>
                <a:avLst/>
                <a:gdLst>
                  <a:gd name="connsiteX0" fmla="*/ 7144 w 619125"/>
                  <a:gd name="connsiteY0" fmla="*/ 524542 h 523875"/>
                  <a:gd name="connsiteX1" fmla="*/ 7144 w 619125"/>
                  <a:gd name="connsiteY1" fmla="*/ 115919 h 523875"/>
                  <a:gd name="connsiteX2" fmla="*/ 413385 w 619125"/>
                  <a:gd name="connsiteY2" fmla="*/ 7144 h 523875"/>
                  <a:gd name="connsiteX3" fmla="*/ 617697 w 619125"/>
                  <a:gd name="connsiteY3" fmla="*/ 361093 h 523875"/>
                  <a:gd name="connsiteX4" fmla="*/ 7144 w 619125"/>
                  <a:gd name="connsiteY4" fmla="*/ 524542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523875">
                    <a:moveTo>
                      <a:pt x="7144" y="524542"/>
                    </a:moveTo>
                    <a:lnTo>
                      <a:pt x="7144" y="115919"/>
                    </a:lnTo>
                    <a:cubicBezTo>
                      <a:pt x="155067" y="115919"/>
                      <a:pt x="293941" y="76390"/>
                      <a:pt x="413385" y="7144"/>
                    </a:cubicBezTo>
                    <a:lnTo>
                      <a:pt x="617697" y="361093"/>
                    </a:lnTo>
                    <a:cubicBezTo>
                      <a:pt x="438055" y="465106"/>
                      <a:pt x="229553" y="524542"/>
                      <a:pt x="7144" y="524542"/>
                    </a:cubicBez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660A7F-6014-451B-ADE7-0981574B3211}"/>
                  </a:ext>
                </a:extLst>
              </p:cNvPr>
              <p:cNvSpPr/>
              <p:nvPr/>
            </p:nvSpPr>
            <p:spPr>
              <a:xfrm>
                <a:off x="4898516" y="4395025"/>
                <a:ext cx="657225" cy="657225"/>
              </a:xfrm>
              <a:custGeom>
                <a:avLst/>
                <a:gdLst>
                  <a:gd name="connsiteX0" fmla="*/ 7144 w 657225"/>
                  <a:gd name="connsiteY0" fmla="*/ 211455 h 657225"/>
                  <a:gd name="connsiteX1" fmla="*/ 361093 w 657225"/>
                  <a:gd name="connsiteY1" fmla="*/ 7144 h 657225"/>
                  <a:gd name="connsiteX2" fmla="*/ 658558 w 657225"/>
                  <a:gd name="connsiteY2" fmla="*/ 304609 h 657225"/>
                  <a:gd name="connsiteX3" fmla="*/ 454247 w 657225"/>
                  <a:gd name="connsiteY3" fmla="*/ 658558 h 657225"/>
                  <a:gd name="connsiteX4" fmla="*/ 7144 w 657225"/>
                  <a:gd name="connsiteY4" fmla="*/ 211455 h 65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225" h="657225">
                    <a:moveTo>
                      <a:pt x="7144" y="211455"/>
                    </a:moveTo>
                    <a:lnTo>
                      <a:pt x="361093" y="7144"/>
                    </a:lnTo>
                    <a:cubicBezTo>
                      <a:pt x="432340" y="130397"/>
                      <a:pt x="535210" y="233267"/>
                      <a:pt x="658558" y="304609"/>
                    </a:cubicBezTo>
                    <a:lnTo>
                      <a:pt x="454247" y="658558"/>
                    </a:lnTo>
                    <a:cubicBezTo>
                      <a:pt x="268891" y="551307"/>
                      <a:pt x="114395" y="396716"/>
                      <a:pt x="7144" y="211455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C37FB34-306E-4C9C-AB53-8242D7F4BD86}"/>
                </a:ext>
              </a:extLst>
            </p:cNvPr>
            <p:cNvGrpSpPr/>
            <p:nvPr/>
          </p:nvGrpSpPr>
          <p:grpSpPr>
            <a:xfrm>
              <a:off x="4623149" y="2458974"/>
              <a:ext cx="2825020" cy="2868263"/>
              <a:chOff x="4623149" y="2458974"/>
              <a:chExt cx="2825020" cy="286826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F9521EB-7F91-442E-9924-EBB2BBD0D717}"/>
                  </a:ext>
                </a:extLst>
              </p:cNvPr>
              <p:cNvSpPr/>
              <p:nvPr/>
            </p:nvSpPr>
            <p:spPr>
              <a:xfrm>
                <a:off x="4780788" y="2625851"/>
                <a:ext cx="876300" cy="876300"/>
              </a:xfrm>
              <a:custGeom>
                <a:avLst/>
                <a:gdLst>
                  <a:gd name="connsiteX0" fmla="*/ 875633 w 876300"/>
                  <a:gd name="connsiteY0" fmla="*/ 479012 h 876300"/>
                  <a:gd name="connsiteX1" fmla="*/ 479012 w 876300"/>
                  <a:gd name="connsiteY1" fmla="*/ 875633 h 876300"/>
                  <a:gd name="connsiteX2" fmla="*/ 7144 w 876300"/>
                  <a:gd name="connsiteY2" fmla="*/ 603218 h 876300"/>
                  <a:gd name="connsiteX3" fmla="*/ 603218 w 876300"/>
                  <a:gd name="connsiteY3" fmla="*/ 7144 h 876300"/>
                  <a:gd name="connsiteX4" fmla="*/ 875633 w 876300"/>
                  <a:gd name="connsiteY4" fmla="*/ 479012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875633" y="479012"/>
                    </a:moveTo>
                    <a:cubicBezTo>
                      <a:pt x="711232" y="574072"/>
                      <a:pt x="574167" y="711232"/>
                      <a:pt x="479012" y="875633"/>
                    </a:cubicBezTo>
                    <a:lnTo>
                      <a:pt x="7144" y="603218"/>
                    </a:lnTo>
                    <a:cubicBezTo>
                      <a:pt x="150114" y="356140"/>
                      <a:pt x="356140" y="150019"/>
                      <a:pt x="603218" y="7144"/>
                    </a:cubicBezTo>
                    <a:lnTo>
                      <a:pt x="875633" y="479012"/>
                    </a:ln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9C4F98D-E359-4D6F-810E-4A2D835AC844}"/>
                  </a:ext>
                </a:extLst>
              </p:cNvPr>
              <p:cNvSpPr/>
              <p:nvPr/>
            </p:nvSpPr>
            <p:spPr>
              <a:xfrm>
                <a:off x="5960364" y="2458974"/>
                <a:ext cx="819150" cy="695325"/>
              </a:xfrm>
              <a:custGeom>
                <a:avLst/>
                <a:gdLst>
                  <a:gd name="connsiteX0" fmla="*/ 821341 w 819150"/>
                  <a:gd name="connsiteY0" fmla="*/ 225076 h 695325"/>
                  <a:gd name="connsiteX1" fmla="*/ 548926 w 819150"/>
                  <a:gd name="connsiteY1" fmla="*/ 696944 h 695325"/>
                  <a:gd name="connsiteX2" fmla="*/ 7144 w 819150"/>
                  <a:gd name="connsiteY2" fmla="*/ 551974 h 695325"/>
                  <a:gd name="connsiteX3" fmla="*/ 7144 w 819150"/>
                  <a:gd name="connsiteY3" fmla="*/ 7144 h 695325"/>
                  <a:gd name="connsiteX4" fmla="*/ 821341 w 819150"/>
                  <a:gd name="connsiteY4" fmla="*/ 225076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821341" y="225076"/>
                    </a:moveTo>
                    <a:lnTo>
                      <a:pt x="548926" y="696944"/>
                    </a:lnTo>
                    <a:cubicBezTo>
                      <a:pt x="389572" y="604742"/>
                      <a:pt x="204501" y="551974"/>
                      <a:pt x="7144" y="551974"/>
                    </a:cubicBezTo>
                    <a:lnTo>
                      <a:pt x="7144" y="7144"/>
                    </a:lnTo>
                    <a:cubicBezTo>
                      <a:pt x="303752" y="7144"/>
                      <a:pt x="581787" y="86487"/>
                      <a:pt x="821341" y="225076"/>
                    </a:cubicBez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76A82CC-FCAE-4E81-9509-92B7B1344CF3}"/>
                  </a:ext>
                </a:extLst>
              </p:cNvPr>
              <p:cNvSpPr/>
              <p:nvPr/>
            </p:nvSpPr>
            <p:spPr>
              <a:xfrm>
                <a:off x="6752844" y="3127152"/>
                <a:ext cx="695325" cy="819150"/>
              </a:xfrm>
              <a:custGeom>
                <a:avLst/>
                <a:gdLst>
                  <a:gd name="connsiteX0" fmla="*/ 696944 w 695325"/>
                  <a:gd name="connsiteY0" fmla="*/ 821341 h 819150"/>
                  <a:gd name="connsiteX1" fmla="*/ 152114 w 695325"/>
                  <a:gd name="connsiteY1" fmla="*/ 821341 h 819150"/>
                  <a:gd name="connsiteX2" fmla="*/ 7144 w 695325"/>
                  <a:gd name="connsiteY2" fmla="*/ 279559 h 819150"/>
                  <a:gd name="connsiteX3" fmla="*/ 479012 w 695325"/>
                  <a:gd name="connsiteY3" fmla="*/ 7144 h 819150"/>
                  <a:gd name="connsiteX4" fmla="*/ 696944 w 695325"/>
                  <a:gd name="connsiteY4" fmla="*/ 821341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696944" y="821341"/>
                    </a:moveTo>
                    <a:lnTo>
                      <a:pt x="152114" y="821341"/>
                    </a:lnTo>
                    <a:cubicBezTo>
                      <a:pt x="152114" y="623983"/>
                      <a:pt x="99346" y="438912"/>
                      <a:pt x="7144" y="279559"/>
                    </a:cubicBezTo>
                    <a:lnTo>
                      <a:pt x="479012" y="7144"/>
                    </a:lnTo>
                    <a:cubicBezTo>
                      <a:pt x="617696" y="246602"/>
                      <a:pt x="696944" y="524732"/>
                      <a:pt x="696944" y="821341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2D695F-2723-40B8-98AD-6E79B851BCF9}"/>
                  </a:ext>
                </a:extLst>
              </p:cNvPr>
              <p:cNvSpPr/>
              <p:nvPr/>
            </p:nvSpPr>
            <p:spPr>
              <a:xfrm>
                <a:off x="6416611" y="4286440"/>
                <a:ext cx="876300" cy="876300"/>
              </a:xfrm>
              <a:custGeom>
                <a:avLst/>
                <a:gdLst>
                  <a:gd name="connsiteX0" fmla="*/ 7144 w 876300"/>
                  <a:gd name="connsiteY0" fmla="*/ 403765 h 876300"/>
                  <a:gd name="connsiteX1" fmla="*/ 403765 w 876300"/>
                  <a:gd name="connsiteY1" fmla="*/ 7144 h 876300"/>
                  <a:gd name="connsiteX2" fmla="*/ 875634 w 876300"/>
                  <a:gd name="connsiteY2" fmla="*/ 279559 h 876300"/>
                  <a:gd name="connsiteX3" fmla="*/ 279559 w 876300"/>
                  <a:gd name="connsiteY3" fmla="*/ 875634 h 876300"/>
                  <a:gd name="connsiteX4" fmla="*/ 7144 w 876300"/>
                  <a:gd name="connsiteY4" fmla="*/ 403765 h 876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876300">
                    <a:moveTo>
                      <a:pt x="7144" y="403765"/>
                    </a:moveTo>
                    <a:cubicBezTo>
                      <a:pt x="171545" y="308705"/>
                      <a:pt x="308610" y="171545"/>
                      <a:pt x="403765" y="7144"/>
                    </a:cubicBezTo>
                    <a:lnTo>
                      <a:pt x="875634" y="279559"/>
                    </a:lnTo>
                    <a:cubicBezTo>
                      <a:pt x="732663" y="526637"/>
                      <a:pt x="526638" y="732759"/>
                      <a:pt x="279559" y="875634"/>
                    </a:cubicBezTo>
                    <a:lnTo>
                      <a:pt x="7144" y="403765"/>
                    </a:ln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932812-2DDD-447B-A501-40D53336EE86}"/>
                  </a:ext>
                </a:extLst>
              </p:cNvPr>
              <p:cNvSpPr/>
              <p:nvPr/>
            </p:nvSpPr>
            <p:spPr>
              <a:xfrm>
                <a:off x="5291327" y="4631912"/>
                <a:ext cx="819150" cy="695325"/>
              </a:xfrm>
              <a:custGeom>
                <a:avLst/>
                <a:gdLst>
                  <a:gd name="connsiteX0" fmla="*/ 7144 w 819150"/>
                  <a:gd name="connsiteY0" fmla="*/ 479012 h 695325"/>
                  <a:gd name="connsiteX1" fmla="*/ 279559 w 819150"/>
                  <a:gd name="connsiteY1" fmla="*/ 7144 h 695325"/>
                  <a:gd name="connsiteX2" fmla="*/ 821341 w 819150"/>
                  <a:gd name="connsiteY2" fmla="*/ 152114 h 695325"/>
                  <a:gd name="connsiteX3" fmla="*/ 821341 w 819150"/>
                  <a:gd name="connsiteY3" fmla="*/ 696944 h 695325"/>
                  <a:gd name="connsiteX4" fmla="*/ 7144 w 819150"/>
                  <a:gd name="connsiteY4" fmla="*/ 479012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95325">
                    <a:moveTo>
                      <a:pt x="7144" y="479012"/>
                    </a:moveTo>
                    <a:lnTo>
                      <a:pt x="279559" y="7144"/>
                    </a:lnTo>
                    <a:cubicBezTo>
                      <a:pt x="438912" y="99346"/>
                      <a:pt x="623983" y="152114"/>
                      <a:pt x="821341" y="152114"/>
                    </a:cubicBezTo>
                    <a:lnTo>
                      <a:pt x="821341" y="696944"/>
                    </a:lnTo>
                    <a:cubicBezTo>
                      <a:pt x="524732" y="696944"/>
                      <a:pt x="246697" y="617601"/>
                      <a:pt x="7144" y="479012"/>
                    </a:cubicBezTo>
                    <a:close/>
                  </a:path>
                </a:pathLst>
              </a:custGeom>
              <a:solidFill>
                <a:srgbClr val="0020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442EC63-8D04-4E10-B274-E6622FC9929E}"/>
                  </a:ext>
                </a:extLst>
              </p:cNvPr>
              <p:cNvSpPr/>
              <p:nvPr/>
            </p:nvSpPr>
            <p:spPr>
              <a:xfrm>
                <a:off x="4623149" y="3839432"/>
                <a:ext cx="695325" cy="819150"/>
              </a:xfrm>
              <a:custGeom>
                <a:avLst/>
                <a:gdLst>
                  <a:gd name="connsiteX0" fmla="*/ 7144 w 695325"/>
                  <a:gd name="connsiteY0" fmla="*/ 7144 h 819150"/>
                  <a:gd name="connsiteX1" fmla="*/ 551974 w 695325"/>
                  <a:gd name="connsiteY1" fmla="*/ 7144 h 819150"/>
                  <a:gd name="connsiteX2" fmla="*/ 696944 w 695325"/>
                  <a:gd name="connsiteY2" fmla="*/ 548926 h 819150"/>
                  <a:gd name="connsiteX3" fmla="*/ 225076 w 695325"/>
                  <a:gd name="connsiteY3" fmla="*/ 821341 h 819150"/>
                  <a:gd name="connsiteX4" fmla="*/ 7144 w 695325"/>
                  <a:gd name="connsiteY4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5325" h="819150">
                    <a:moveTo>
                      <a:pt x="7144" y="7144"/>
                    </a:moveTo>
                    <a:lnTo>
                      <a:pt x="551974" y="7144"/>
                    </a:lnTo>
                    <a:cubicBezTo>
                      <a:pt x="551974" y="204502"/>
                      <a:pt x="604742" y="389572"/>
                      <a:pt x="696944" y="548926"/>
                    </a:cubicBezTo>
                    <a:lnTo>
                      <a:pt x="225076" y="821341"/>
                    </a:lnTo>
                    <a:cubicBezTo>
                      <a:pt x="86487" y="581787"/>
                      <a:pt x="7144" y="303752"/>
                      <a:pt x="7144" y="7144"/>
                    </a:cubicBezTo>
                    <a:close/>
                  </a:path>
                </a:pathLst>
              </a:custGeom>
              <a:solidFill>
                <a:srgbClr val="FE59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16B777-B297-4CD5-99F8-4134285B91D0}"/>
              </a:ext>
            </a:extLst>
          </p:cNvPr>
          <p:cNvSpPr txBox="1"/>
          <p:nvPr/>
        </p:nvSpPr>
        <p:spPr>
          <a:xfrm>
            <a:off x="6570849" y="2597108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E594E"/>
                </a:solidFill>
              </a:rPr>
              <a:t>Healthly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11C5E-E9DD-4F3B-9173-94BFA45AC6CD}"/>
              </a:ext>
            </a:extLst>
          </p:cNvPr>
          <p:cNvSpPr txBox="1"/>
          <p:nvPr/>
        </p:nvSpPr>
        <p:spPr>
          <a:xfrm>
            <a:off x="7184736" y="5257610"/>
            <a:ext cx="1168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E594E"/>
                </a:solidFill>
              </a:rPr>
              <a:t>Loyalty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1B13FA-9737-4362-866C-6734AE4C2953}"/>
              </a:ext>
            </a:extLst>
          </p:cNvPr>
          <p:cNvSpPr txBox="1"/>
          <p:nvPr/>
        </p:nvSpPr>
        <p:spPr>
          <a:xfrm>
            <a:off x="7643858" y="3742087"/>
            <a:ext cx="130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</a:rPr>
              <a:t>Tracking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9483E7-F09A-4BCE-97A1-74CDAC13A2AC}"/>
              </a:ext>
            </a:extLst>
          </p:cNvPr>
          <p:cNvSpPr txBox="1"/>
          <p:nvPr/>
        </p:nvSpPr>
        <p:spPr>
          <a:xfrm>
            <a:off x="2955338" y="3011996"/>
            <a:ext cx="197163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2400" b="1">
                <a:solidFill>
                  <a:srgbClr val="002060"/>
                </a:solidFill>
              </a:rPr>
              <a:t>Home Cooked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DAD135-682E-41D5-94F7-48F4B3618F3C}"/>
              </a:ext>
            </a:extLst>
          </p:cNvPr>
          <p:cNvSpPr txBox="1"/>
          <p:nvPr/>
        </p:nvSpPr>
        <p:spPr>
          <a:xfrm>
            <a:off x="4228860" y="5729581"/>
            <a:ext cx="1545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>
                <a:solidFill>
                  <a:srgbClr val="002060"/>
                </a:solidFill>
              </a:rPr>
              <a:t>Affordable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866539-4757-4E62-A34E-46EFCBD521CA}"/>
              </a:ext>
            </a:extLst>
          </p:cNvPr>
          <p:cNvSpPr/>
          <p:nvPr/>
        </p:nvSpPr>
        <p:spPr>
          <a:xfrm>
            <a:off x="755611" y="4394311"/>
            <a:ext cx="387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>
                <a:solidFill>
                  <a:srgbClr val="FE594E"/>
                </a:solidFill>
              </a:rPr>
              <a:t>Easy Subscription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0C35A2-2367-49FB-94AE-53E03758A8B2}"/>
              </a:ext>
            </a:extLst>
          </p:cNvPr>
          <p:cNvSpPr txBox="1"/>
          <p:nvPr/>
        </p:nvSpPr>
        <p:spPr>
          <a:xfrm>
            <a:off x="2987981" y="55804"/>
            <a:ext cx="62186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solidFill>
                  <a:srgbClr val="002060"/>
                </a:solidFill>
              </a:rPr>
              <a:t>Proposed</a:t>
            </a:r>
            <a:r>
              <a:rPr lang="en-US" sz="6000" b="1">
                <a:solidFill>
                  <a:schemeClr val="accent1"/>
                </a:solidFill>
              </a:rPr>
              <a:t> </a:t>
            </a:r>
            <a:r>
              <a:rPr lang="en-US" sz="6000" b="1">
                <a:solidFill>
                  <a:srgbClr val="FE594E"/>
                </a:solidFill>
              </a:rPr>
              <a:t>Solution</a:t>
            </a:r>
            <a:r>
              <a:rPr lang="en-US" sz="6000" b="1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540CA9-BEA9-364B-E641-880AACB694B2}"/>
              </a:ext>
            </a:extLst>
          </p:cNvPr>
          <p:cNvSpPr txBox="1"/>
          <p:nvPr/>
        </p:nvSpPr>
        <p:spPr>
          <a:xfrm>
            <a:off x="299647" y="1556830"/>
            <a:ext cx="11594235" cy="7107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457200" algn="ctr">
              <a:lnSpc>
                <a:spcPct val="115000"/>
              </a:lnSpc>
            </a:pPr>
            <a:r>
              <a:rPr lang="en-IN">
                <a:solidFill>
                  <a:srgbClr val="002060"/>
                </a:solidFill>
              </a:rPr>
              <a:t>To create a digital platform delivering healthy home-cooked meals for busy individuals </a:t>
            </a:r>
            <a:endParaRPr lang="en-US"/>
          </a:p>
          <a:p>
            <a:pPr indent="457200" algn="ctr">
              <a:lnSpc>
                <a:spcPct val="114999"/>
              </a:lnSpc>
            </a:pPr>
            <a:r>
              <a:rPr lang="en-IN">
                <a:solidFill>
                  <a:srgbClr val="002060"/>
                </a:solidFill>
              </a:rPr>
              <a:t>looking for nutritious, convenient food delivery options right at their doorstep. </a:t>
            </a:r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3DD051-4C7C-28D0-21C6-D586F7A74966}"/>
              </a:ext>
            </a:extLst>
          </p:cNvPr>
          <p:cNvSpPr txBox="1"/>
          <p:nvPr/>
        </p:nvSpPr>
        <p:spPr>
          <a:xfrm>
            <a:off x="5619475" y="1071365"/>
            <a:ext cx="108826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IN" sz="2200">
                <a:solidFill>
                  <a:srgbClr val="002060"/>
                </a:solidFill>
                <a:latin typeface="+mn-lt"/>
              </a:rPr>
              <a:t>Vision</a:t>
            </a:r>
            <a:endParaRPr lang="en-US" sz="220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238B99-22D1-48D2-E27B-B71CD6CE851B}"/>
              </a:ext>
            </a:extLst>
          </p:cNvPr>
          <p:cNvSpPr txBox="1"/>
          <p:nvPr/>
        </p:nvSpPr>
        <p:spPr>
          <a:xfrm>
            <a:off x="359807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</a:rPr>
              <a:t>*Images are only for reference purpose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7F37DE-0BDE-974A-0BD1-2B69A0DC63E8}"/>
              </a:ext>
            </a:extLst>
          </p:cNvPr>
          <p:cNvSpPr txBox="1"/>
          <p:nvPr/>
        </p:nvSpPr>
        <p:spPr>
          <a:xfrm>
            <a:off x="11411433" y="6611677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>
                <a:latin typeface="+mn-lt"/>
              </a:rPr>
              <a:t>Spring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4531A-99C8-B90C-D15D-F46CCA1414DE}"/>
              </a:ext>
            </a:extLst>
          </p:cNvPr>
          <p:cNvSpPr txBox="1"/>
          <p:nvPr/>
        </p:nvSpPr>
        <p:spPr>
          <a:xfrm>
            <a:off x="5280526" y="4070684"/>
            <a:ext cx="19076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>
                <a:solidFill>
                  <a:srgbClr val="002060"/>
                </a:solidFill>
                <a:cs typeface="Calibri"/>
              </a:rPr>
              <a:t>H.E.A.L.T.H</a:t>
            </a:r>
            <a:endParaRPr lang="en-US" sz="28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60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9642-CA5E-04AD-C237-396143BE03EA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9E197-6AEB-FB8B-AF1C-F772234F6ED3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7660-4151-679B-D979-BDC2640179DF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1F6-BC23-2AE1-A221-81FFC47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D7B764-6356-1DEC-D241-BF9F4AA41E61}"/>
              </a:ext>
            </a:extLst>
          </p:cNvPr>
          <p:cNvSpPr txBox="1"/>
          <p:nvPr/>
        </p:nvSpPr>
        <p:spPr>
          <a:xfrm>
            <a:off x="3452969" y="13470"/>
            <a:ext cx="528606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Visual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Storyboard</a:t>
            </a:r>
          </a:p>
        </p:txBody>
      </p:sp>
      <p:pic>
        <p:nvPicPr>
          <p:cNvPr id="6" name="Picture 5" descr="Diagram, timeline">
            <a:extLst>
              <a:ext uri="{FF2B5EF4-FFF2-40B4-BE49-F238E27FC236}">
                <a16:creationId xmlns:a16="http://schemas.microsoft.com/office/drawing/2014/main" id="{4492AEC0-68E5-0E67-DEFE-73049269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30" y="865239"/>
            <a:ext cx="7274841" cy="58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1F6-BC23-2AE1-A221-81FFC47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F414A0-1201-4127-3DF6-CFE5EDD1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69" y="1616301"/>
            <a:ext cx="2308506" cy="46712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3657C0-9CF9-6175-DAFE-335946E2EB3B}"/>
              </a:ext>
            </a:extLst>
          </p:cNvPr>
          <p:cNvSpPr txBox="1"/>
          <p:nvPr/>
        </p:nvSpPr>
        <p:spPr>
          <a:xfrm>
            <a:off x="3451656" y="69933"/>
            <a:ext cx="528606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Visual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Storyboard</a:t>
            </a:r>
          </a:p>
        </p:txBody>
      </p:sp>
      <p:sp>
        <p:nvSpPr>
          <p:cNvPr id="26" name="Shape 130">
            <a:extLst>
              <a:ext uri="{FF2B5EF4-FFF2-40B4-BE49-F238E27FC236}">
                <a16:creationId xmlns:a16="http://schemas.microsoft.com/office/drawing/2014/main" id="{EECA17E1-F06A-C946-5DC9-5216B0B2608F}"/>
              </a:ext>
            </a:extLst>
          </p:cNvPr>
          <p:cNvSpPr/>
          <p:nvPr/>
        </p:nvSpPr>
        <p:spPr>
          <a:xfrm>
            <a:off x="3138997" y="1041424"/>
            <a:ext cx="4622153" cy="4308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2200">
                <a:solidFill>
                  <a:srgbClr val="002060"/>
                </a:solidFill>
                <a:latin typeface="Calibri"/>
                <a:cs typeface="Calibri"/>
              </a:rPr>
              <a:t>Hi - Fi Prototypes</a:t>
            </a:r>
          </a:p>
        </p:txBody>
      </p:sp>
      <p:pic>
        <p:nvPicPr>
          <p:cNvPr id="28" name="Picture 27" descr="Qr code&#10;&#10;Description automatically generated">
            <a:extLst>
              <a:ext uri="{FF2B5EF4-FFF2-40B4-BE49-F238E27FC236}">
                <a16:creationId xmlns:a16="http://schemas.microsoft.com/office/drawing/2014/main" id="{7A008304-8368-1E4C-C8B2-EAB823BF5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2" y="13470"/>
            <a:ext cx="1257894" cy="1429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A4FD8-0017-BB1B-C8D5-577B353602F3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8D5AA-8E18-808D-1589-CF1CBCF48AC3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B135B4-C4A8-B33A-8839-367AA2587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707" y="1604865"/>
            <a:ext cx="2306216" cy="4666861"/>
          </a:xfrm>
          <a:prstGeom prst="rect">
            <a:avLst/>
          </a:prstGeom>
        </p:spPr>
      </p:pic>
      <p:pic>
        <p:nvPicPr>
          <p:cNvPr id="6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A46079-F89E-09A5-2F4F-10E27E616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66" y="1612640"/>
            <a:ext cx="2313992" cy="465908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0B781D-58B0-3247-E0B6-6D8A87447B4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880" y="1612100"/>
            <a:ext cx="2325690" cy="46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27E384FC-75D8-4B0E-BEB8-E8A3EEE2F309}"/>
              </a:ext>
            </a:extLst>
          </p:cNvPr>
          <p:cNvSpPr txBox="1"/>
          <p:nvPr/>
        </p:nvSpPr>
        <p:spPr>
          <a:xfrm>
            <a:off x="2524981" y="2888936"/>
            <a:ext cx="61427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Q1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69F9C-BF8C-4F40-B3F9-59ABBC078F1F}"/>
              </a:ext>
            </a:extLst>
          </p:cNvPr>
          <p:cNvSpPr txBox="1"/>
          <p:nvPr/>
        </p:nvSpPr>
        <p:spPr>
          <a:xfrm>
            <a:off x="6188764" y="2889203"/>
            <a:ext cx="61427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002060"/>
                </a:solidFill>
              </a:rPr>
              <a:t>Q3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CE87C-0BD7-4E14-961C-71DAEBD10094}"/>
              </a:ext>
            </a:extLst>
          </p:cNvPr>
          <p:cNvSpPr txBox="1"/>
          <p:nvPr/>
        </p:nvSpPr>
        <p:spPr>
          <a:xfrm>
            <a:off x="4333903" y="3863368"/>
            <a:ext cx="61427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FE594E"/>
                </a:solidFill>
              </a:rPr>
              <a:t>Q2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16ACF-B630-41CD-8744-FE03408ACC05}"/>
              </a:ext>
            </a:extLst>
          </p:cNvPr>
          <p:cNvSpPr txBox="1"/>
          <p:nvPr/>
        </p:nvSpPr>
        <p:spPr>
          <a:xfrm>
            <a:off x="8004371" y="3861229"/>
            <a:ext cx="61427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FE594E"/>
                </a:solidFill>
              </a:rPr>
              <a:t>Q4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70393B8-B2A2-49FB-A63B-03850408A24A}"/>
              </a:ext>
            </a:extLst>
          </p:cNvPr>
          <p:cNvSpPr/>
          <p:nvPr/>
        </p:nvSpPr>
        <p:spPr>
          <a:xfrm>
            <a:off x="2904500" y="3864948"/>
            <a:ext cx="9525" cy="476250"/>
          </a:xfrm>
          <a:custGeom>
            <a:avLst/>
            <a:gdLst>
              <a:gd name="connsiteX0" fmla="*/ 7144 w 9525"/>
              <a:gd name="connsiteY0" fmla="*/ 7144 h 476250"/>
              <a:gd name="connsiteX1" fmla="*/ 7144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7144"/>
                </a:moveTo>
                <a:lnTo>
                  <a:pt x="7144" y="478155"/>
                </a:lnTo>
              </a:path>
            </a:pathLst>
          </a:custGeom>
          <a:ln w="9525" cap="flat">
            <a:solidFill>
              <a:srgbClr val="0A193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913F135-5219-4F81-A9CC-057B3F581E61}"/>
              </a:ext>
            </a:extLst>
          </p:cNvPr>
          <p:cNvSpPr/>
          <p:nvPr/>
        </p:nvSpPr>
        <p:spPr>
          <a:xfrm>
            <a:off x="2828395" y="4259855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2F75612-085D-4354-809A-8431C6EC630E}"/>
              </a:ext>
            </a:extLst>
          </p:cNvPr>
          <p:cNvSpPr/>
          <p:nvPr/>
        </p:nvSpPr>
        <p:spPr>
          <a:xfrm>
            <a:off x="6572959" y="3864948"/>
            <a:ext cx="9525" cy="476250"/>
          </a:xfrm>
          <a:custGeom>
            <a:avLst/>
            <a:gdLst>
              <a:gd name="connsiteX0" fmla="*/ 7143 w 9525"/>
              <a:gd name="connsiteY0" fmla="*/ 7144 h 476250"/>
              <a:gd name="connsiteX1" fmla="*/ 7143 w 9525"/>
              <a:gd name="connsiteY1" fmla="*/ 478155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3" y="7144"/>
                </a:moveTo>
                <a:lnTo>
                  <a:pt x="7143" y="478155"/>
                </a:lnTo>
              </a:path>
            </a:pathLst>
          </a:custGeom>
          <a:ln w="9525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15EA7D-7CF2-43F8-A6DE-D669BBDD924B}"/>
              </a:ext>
            </a:extLst>
          </p:cNvPr>
          <p:cNvSpPr/>
          <p:nvPr/>
        </p:nvSpPr>
        <p:spPr>
          <a:xfrm>
            <a:off x="6496854" y="4259855"/>
            <a:ext cx="161925" cy="161925"/>
          </a:xfrm>
          <a:custGeom>
            <a:avLst/>
            <a:gdLst>
              <a:gd name="connsiteX0" fmla="*/ 159353 w 161925"/>
              <a:gd name="connsiteY0" fmla="*/ 83249 h 161925"/>
              <a:gd name="connsiteX1" fmla="*/ 83249 w 161925"/>
              <a:gd name="connsiteY1" fmla="*/ 159353 h 161925"/>
              <a:gd name="connsiteX2" fmla="*/ 7144 w 161925"/>
              <a:gd name="connsiteY2" fmla="*/ 83249 h 161925"/>
              <a:gd name="connsiteX3" fmla="*/ 83249 w 161925"/>
              <a:gd name="connsiteY3" fmla="*/ 7144 h 161925"/>
              <a:gd name="connsiteX4" fmla="*/ 159353 w 161925"/>
              <a:gd name="connsiteY4" fmla="*/ 83249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9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9"/>
                </a:cubicBezTo>
                <a:cubicBezTo>
                  <a:pt x="7144" y="41217"/>
                  <a:pt x="41218" y="7144"/>
                  <a:pt x="83249" y="7144"/>
                </a:cubicBezTo>
                <a:cubicBezTo>
                  <a:pt x="125281" y="7144"/>
                  <a:pt x="159353" y="41217"/>
                  <a:pt x="159353" y="83249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419495-4A2B-4E81-A8B0-1C28EE2C1F67}"/>
              </a:ext>
            </a:extLst>
          </p:cNvPr>
          <p:cNvSpPr/>
          <p:nvPr/>
        </p:nvSpPr>
        <p:spPr>
          <a:xfrm>
            <a:off x="8384804" y="2915210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 w="9525" cap="flat">
            <a:solidFill>
              <a:srgbClr val="FE594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A648074-008A-430F-A013-1D410A0A3077}"/>
              </a:ext>
            </a:extLst>
          </p:cNvPr>
          <p:cNvSpPr/>
          <p:nvPr/>
        </p:nvSpPr>
        <p:spPr>
          <a:xfrm>
            <a:off x="8308699" y="2839105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9 w 161925"/>
              <a:gd name="connsiteY1" fmla="*/ 159353 h 161925"/>
              <a:gd name="connsiteX2" fmla="*/ 7144 w 161925"/>
              <a:gd name="connsiteY2" fmla="*/ 83248 h 161925"/>
              <a:gd name="connsiteX3" fmla="*/ 83249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9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9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FE59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D70BEF3-E980-4387-A602-E0A5D816CF60}"/>
              </a:ext>
            </a:extLst>
          </p:cNvPr>
          <p:cNvSpPr/>
          <p:nvPr/>
        </p:nvSpPr>
        <p:spPr>
          <a:xfrm>
            <a:off x="4716441" y="2915210"/>
            <a:ext cx="9525" cy="476250"/>
          </a:xfrm>
          <a:custGeom>
            <a:avLst/>
            <a:gdLst>
              <a:gd name="connsiteX0" fmla="*/ 7144 w 9525"/>
              <a:gd name="connsiteY0" fmla="*/ 478155 h 476250"/>
              <a:gd name="connsiteX1" fmla="*/ 7144 w 9525"/>
              <a:gd name="connsiteY1" fmla="*/ 714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476250">
                <a:moveTo>
                  <a:pt x="7144" y="478155"/>
                </a:moveTo>
                <a:lnTo>
                  <a:pt x="7144" y="7144"/>
                </a:lnTo>
              </a:path>
            </a:pathLst>
          </a:custGeom>
          <a:ln>
            <a:solidFill>
              <a:srgbClr val="FE594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3E6E63-2111-487C-9A01-77B629F11DC1}"/>
              </a:ext>
            </a:extLst>
          </p:cNvPr>
          <p:cNvSpPr/>
          <p:nvPr/>
        </p:nvSpPr>
        <p:spPr>
          <a:xfrm>
            <a:off x="4640336" y="2839105"/>
            <a:ext cx="161925" cy="161925"/>
          </a:xfrm>
          <a:custGeom>
            <a:avLst/>
            <a:gdLst>
              <a:gd name="connsiteX0" fmla="*/ 159353 w 161925"/>
              <a:gd name="connsiteY0" fmla="*/ 83248 h 161925"/>
              <a:gd name="connsiteX1" fmla="*/ 83248 w 161925"/>
              <a:gd name="connsiteY1" fmla="*/ 159353 h 161925"/>
              <a:gd name="connsiteX2" fmla="*/ 7144 w 161925"/>
              <a:gd name="connsiteY2" fmla="*/ 83248 h 161925"/>
              <a:gd name="connsiteX3" fmla="*/ 83248 w 161925"/>
              <a:gd name="connsiteY3" fmla="*/ 7144 h 161925"/>
              <a:gd name="connsiteX4" fmla="*/ 159353 w 161925"/>
              <a:gd name="connsiteY4" fmla="*/ 83248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59353" y="83248"/>
                </a:moveTo>
                <a:cubicBezTo>
                  <a:pt x="159353" y="125280"/>
                  <a:pt x="125280" y="159353"/>
                  <a:pt x="83248" y="159353"/>
                </a:cubicBezTo>
                <a:cubicBezTo>
                  <a:pt x="41217" y="159353"/>
                  <a:pt x="7144" y="125280"/>
                  <a:pt x="7144" y="83248"/>
                </a:cubicBezTo>
                <a:cubicBezTo>
                  <a:pt x="7144" y="41217"/>
                  <a:pt x="41217" y="7144"/>
                  <a:pt x="83248" y="7144"/>
                </a:cubicBezTo>
                <a:cubicBezTo>
                  <a:pt x="125280" y="7144"/>
                  <a:pt x="159353" y="41217"/>
                  <a:pt x="159353" y="83248"/>
                </a:cubicBezTo>
                <a:close/>
              </a:path>
            </a:pathLst>
          </a:custGeom>
          <a:solidFill>
            <a:srgbClr val="FE594E"/>
          </a:solidFill>
          <a:ln w="9525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endParaRPr lang="en-US">
              <a:solidFill>
                <a:srgbClr val="FE594E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10EED8B-C267-4AF1-9D8D-116BEA1E0F63}"/>
              </a:ext>
            </a:extLst>
          </p:cNvPr>
          <p:cNvSpPr/>
          <p:nvPr/>
        </p:nvSpPr>
        <p:spPr>
          <a:xfrm>
            <a:off x="2063157" y="3525001"/>
            <a:ext cx="1724025" cy="352425"/>
          </a:xfrm>
          <a:custGeom>
            <a:avLst/>
            <a:gdLst>
              <a:gd name="connsiteX0" fmla="*/ 1725168 w 1724025"/>
              <a:gd name="connsiteY0" fmla="*/ 106394 h 352425"/>
              <a:gd name="connsiteX1" fmla="*/ 1625822 w 1724025"/>
              <a:gd name="connsiteY1" fmla="*/ 205740 h 352425"/>
              <a:gd name="connsiteX2" fmla="*/ 1113282 w 1724025"/>
              <a:gd name="connsiteY2" fmla="*/ 205740 h 352425"/>
              <a:gd name="connsiteX3" fmla="*/ 1043083 w 1724025"/>
              <a:gd name="connsiteY3" fmla="*/ 234791 h 352425"/>
              <a:gd name="connsiteX4" fmla="*/ 988981 w 1724025"/>
              <a:gd name="connsiteY4" fmla="*/ 288893 h 352425"/>
              <a:gd name="connsiteX5" fmla="*/ 769620 w 1724025"/>
              <a:gd name="connsiteY5" fmla="*/ 330708 h 352425"/>
              <a:gd name="connsiteX6" fmla="*/ 760476 w 1724025"/>
              <a:gd name="connsiteY6" fmla="*/ 326422 h 352425"/>
              <a:gd name="connsiteX7" fmla="*/ 708184 w 1724025"/>
              <a:gd name="connsiteY7" fmla="*/ 288893 h 352425"/>
              <a:gd name="connsiteX8" fmla="*/ 653987 w 1724025"/>
              <a:gd name="connsiteY8" fmla="*/ 234791 h 352425"/>
              <a:gd name="connsiteX9" fmla="*/ 614648 w 1724025"/>
              <a:gd name="connsiteY9" fmla="*/ 210693 h 352425"/>
              <a:gd name="connsiteX10" fmla="*/ 604076 w 1724025"/>
              <a:gd name="connsiteY10" fmla="*/ 207836 h 352425"/>
              <a:gd name="connsiteX11" fmla="*/ 583787 w 1724025"/>
              <a:gd name="connsiteY11" fmla="*/ 205740 h 352425"/>
              <a:gd name="connsiteX12" fmla="*/ 106394 w 1724025"/>
              <a:gd name="connsiteY12" fmla="*/ 205740 h 352425"/>
              <a:gd name="connsiteX13" fmla="*/ 74867 w 1724025"/>
              <a:gd name="connsiteY13" fmla="*/ 200597 h 352425"/>
              <a:gd name="connsiteX14" fmla="*/ 65246 w 1724025"/>
              <a:gd name="connsiteY14" fmla="*/ 196787 h 352425"/>
              <a:gd name="connsiteX15" fmla="*/ 36195 w 1724025"/>
              <a:gd name="connsiteY15" fmla="*/ 176594 h 352425"/>
              <a:gd name="connsiteX16" fmla="*/ 7144 w 1724025"/>
              <a:gd name="connsiteY16" fmla="*/ 106394 h 352425"/>
              <a:gd name="connsiteX17" fmla="*/ 106394 w 1724025"/>
              <a:gd name="connsiteY17" fmla="*/ 7144 h 352425"/>
              <a:gd name="connsiteX18" fmla="*/ 1625822 w 1724025"/>
              <a:gd name="connsiteY18" fmla="*/ 7144 h 352425"/>
              <a:gd name="connsiteX19" fmla="*/ 1629537 w 1724025"/>
              <a:gd name="connsiteY19" fmla="*/ 7239 h 352425"/>
              <a:gd name="connsiteX20" fmla="*/ 1641729 w 1724025"/>
              <a:gd name="connsiteY20" fmla="*/ 8382 h 352425"/>
              <a:gd name="connsiteX21" fmla="*/ 1725168 w 1724025"/>
              <a:gd name="connsiteY21" fmla="*/ 106394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24025" h="352425">
                <a:moveTo>
                  <a:pt x="1725168" y="106394"/>
                </a:moveTo>
                <a:cubicBezTo>
                  <a:pt x="1725168" y="161258"/>
                  <a:pt x="1680686" y="205740"/>
                  <a:pt x="1625822" y="205740"/>
                </a:cubicBezTo>
                <a:lnTo>
                  <a:pt x="1113282" y="205740"/>
                </a:lnTo>
                <a:cubicBezTo>
                  <a:pt x="1086993" y="205740"/>
                  <a:pt x="1061657" y="216218"/>
                  <a:pt x="1043083" y="234791"/>
                </a:cubicBezTo>
                <a:lnTo>
                  <a:pt x="988981" y="288893"/>
                </a:lnTo>
                <a:cubicBezTo>
                  <a:pt x="929640" y="348234"/>
                  <a:pt x="842201" y="362236"/>
                  <a:pt x="769620" y="330708"/>
                </a:cubicBezTo>
                <a:cubicBezTo>
                  <a:pt x="766572" y="329375"/>
                  <a:pt x="763524" y="327946"/>
                  <a:pt x="760476" y="326422"/>
                </a:cubicBezTo>
                <a:cubicBezTo>
                  <a:pt x="741617" y="317183"/>
                  <a:pt x="723900" y="304610"/>
                  <a:pt x="708184" y="288893"/>
                </a:cubicBezTo>
                <a:lnTo>
                  <a:pt x="653987" y="234791"/>
                </a:lnTo>
                <a:cubicBezTo>
                  <a:pt x="642842" y="223647"/>
                  <a:pt x="629412" y="215456"/>
                  <a:pt x="614648" y="210693"/>
                </a:cubicBezTo>
                <a:cubicBezTo>
                  <a:pt x="611219" y="209550"/>
                  <a:pt x="607695" y="208598"/>
                  <a:pt x="604076" y="207836"/>
                </a:cubicBezTo>
                <a:cubicBezTo>
                  <a:pt x="597503" y="206502"/>
                  <a:pt x="590645" y="205740"/>
                  <a:pt x="583787" y="205740"/>
                </a:cubicBezTo>
                <a:lnTo>
                  <a:pt x="106394" y="205740"/>
                </a:lnTo>
                <a:cubicBezTo>
                  <a:pt x="95345" y="205740"/>
                  <a:pt x="84773" y="203930"/>
                  <a:pt x="74867" y="200597"/>
                </a:cubicBezTo>
                <a:cubicBezTo>
                  <a:pt x="71533" y="199549"/>
                  <a:pt x="68390" y="198216"/>
                  <a:pt x="65246" y="196787"/>
                </a:cubicBezTo>
                <a:cubicBezTo>
                  <a:pt x="54293" y="191834"/>
                  <a:pt x="44482" y="184976"/>
                  <a:pt x="36195" y="176594"/>
                </a:cubicBezTo>
                <a:cubicBezTo>
                  <a:pt x="18288" y="158687"/>
                  <a:pt x="7144" y="133826"/>
                  <a:pt x="7144" y="106394"/>
                </a:cubicBezTo>
                <a:cubicBezTo>
                  <a:pt x="7144" y="51626"/>
                  <a:pt x="51530" y="7144"/>
                  <a:pt x="106394" y="7144"/>
                </a:cubicBezTo>
                <a:lnTo>
                  <a:pt x="1625822" y="7144"/>
                </a:lnTo>
                <a:cubicBezTo>
                  <a:pt x="1627061" y="7144"/>
                  <a:pt x="1628299" y="7144"/>
                  <a:pt x="1629537" y="7239"/>
                </a:cubicBezTo>
                <a:cubicBezTo>
                  <a:pt x="1633633" y="7334"/>
                  <a:pt x="1637729" y="7811"/>
                  <a:pt x="1641729" y="8382"/>
                </a:cubicBezTo>
                <a:cubicBezTo>
                  <a:pt x="1689068" y="16002"/>
                  <a:pt x="1725168" y="57055"/>
                  <a:pt x="1725168" y="106394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E594E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F407FE-5EA3-46A5-A2ED-1CF6E61014ED}"/>
              </a:ext>
            </a:extLst>
          </p:cNvPr>
          <p:cNvGrpSpPr/>
          <p:nvPr/>
        </p:nvGrpSpPr>
        <p:grpSpPr>
          <a:xfrm>
            <a:off x="3888528" y="3383650"/>
            <a:ext cx="1724025" cy="352425"/>
            <a:chOff x="2432590" y="3169634"/>
            <a:chExt cx="1724025" cy="35242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EE44B3-E019-403D-B99C-B39AC319D215}"/>
                </a:ext>
              </a:extLst>
            </p:cNvPr>
            <p:cNvSpPr/>
            <p:nvPr/>
          </p:nvSpPr>
          <p:spPr>
            <a:xfrm>
              <a:off x="2432590" y="3169634"/>
              <a:ext cx="1724025" cy="352425"/>
            </a:xfrm>
            <a:custGeom>
              <a:avLst/>
              <a:gdLst>
                <a:gd name="connsiteX0" fmla="*/ 1725168 w 1724025"/>
                <a:gd name="connsiteY0" fmla="*/ 247745 h 352425"/>
                <a:gd name="connsiteX1" fmla="*/ 1625918 w 1724025"/>
                <a:gd name="connsiteY1" fmla="*/ 347091 h 352425"/>
                <a:gd name="connsiteX2" fmla="*/ 106490 w 1724025"/>
                <a:gd name="connsiteY2" fmla="*/ 347091 h 352425"/>
                <a:gd name="connsiteX3" fmla="*/ 82105 w 1724025"/>
                <a:gd name="connsiteY3" fmla="*/ 344043 h 352425"/>
                <a:gd name="connsiteX4" fmla="*/ 71818 w 1724025"/>
                <a:gd name="connsiteY4" fmla="*/ 340900 h 352425"/>
                <a:gd name="connsiteX5" fmla="*/ 36195 w 1724025"/>
                <a:gd name="connsiteY5" fmla="*/ 317945 h 352425"/>
                <a:gd name="connsiteX6" fmla="*/ 7144 w 1724025"/>
                <a:gd name="connsiteY6" fmla="*/ 247745 h 352425"/>
                <a:gd name="connsiteX7" fmla="*/ 106490 w 1724025"/>
                <a:gd name="connsiteY7" fmla="*/ 148495 h 352425"/>
                <a:gd name="connsiteX8" fmla="*/ 587407 w 1724025"/>
                <a:gd name="connsiteY8" fmla="*/ 148495 h 352425"/>
                <a:gd name="connsiteX9" fmla="*/ 657606 w 1724025"/>
                <a:gd name="connsiteY9" fmla="*/ 119444 h 352425"/>
                <a:gd name="connsiteX10" fmla="*/ 711708 w 1724025"/>
                <a:gd name="connsiteY10" fmla="*/ 65342 h 352425"/>
                <a:gd name="connsiteX11" fmla="*/ 936689 w 1724025"/>
                <a:gd name="connsiteY11" fmla="*/ 26003 h 352425"/>
                <a:gd name="connsiteX12" fmla="*/ 945642 w 1724025"/>
                <a:gd name="connsiteY12" fmla="*/ 30480 h 352425"/>
                <a:gd name="connsiteX13" fmla="*/ 992505 w 1724025"/>
                <a:gd name="connsiteY13" fmla="*/ 65342 h 352425"/>
                <a:gd name="connsiteX14" fmla="*/ 1046702 w 1724025"/>
                <a:gd name="connsiteY14" fmla="*/ 119444 h 352425"/>
                <a:gd name="connsiteX15" fmla="*/ 1092136 w 1724025"/>
                <a:gd name="connsiteY15" fmla="*/ 145352 h 352425"/>
                <a:gd name="connsiteX16" fmla="*/ 1103471 w 1724025"/>
                <a:gd name="connsiteY16" fmla="*/ 147542 h 352425"/>
                <a:gd name="connsiteX17" fmla="*/ 1116902 w 1724025"/>
                <a:gd name="connsiteY17" fmla="*/ 148495 h 352425"/>
                <a:gd name="connsiteX18" fmla="*/ 1625918 w 1724025"/>
                <a:gd name="connsiteY18" fmla="*/ 148495 h 352425"/>
                <a:gd name="connsiteX19" fmla="*/ 1638205 w 1724025"/>
                <a:gd name="connsiteY19" fmla="*/ 149257 h 352425"/>
                <a:gd name="connsiteX20" fmla="*/ 1649540 w 1724025"/>
                <a:gd name="connsiteY20" fmla="*/ 151352 h 352425"/>
                <a:gd name="connsiteX21" fmla="*/ 1696117 w 1724025"/>
                <a:gd name="connsiteY21" fmla="*/ 177546 h 352425"/>
                <a:gd name="connsiteX22" fmla="*/ 1725168 w 1724025"/>
                <a:gd name="connsiteY22" fmla="*/ 24774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025" h="352425">
                  <a:moveTo>
                    <a:pt x="1725168" y="247745"/>
                  </a:moveTo>
                  <a:cubicBezTo>
                    <a:pt x="1725168" y="302609"/>
                    <a:pt x="1680686" y="347091"/>
                    <a:pt x="1625918" y="347091"/>
                  </a:cubicBezTo>
                  <a:lnTo>
                    <a:pt x="106490" y="347091"/>
                  </a:lnTo>
                  <a:cubicBezTo>
                    <a:pt x="98108" y="347091"/>
                    <a:pt x="89916" y="346043"/>
                    <a:pt x="82105" y="344043"/>
                  </a:cubicBezTo>
                  <a:cubicBezTo>
                    <a:pt x="78581" y="343186"/>
                    <a:pt x="75152" y="342138"/>
                    <a:pt x="71818" y="340900"/>
                  </a:cubicBezTo>
                  <a:cubicBezTo>
                    <a:pt x="58293" y="335852"/>
                    <a:pt x="46196" y="327946"/>
                    <a:pt x="36195" y="317945"/>
                  </a:cubicBezTo>
                  <a:cubicBezTo>
                    <a:pt x="18288" y="300037"/>
                    <a:pt x="7144" y="275177"/>
                    <a:pt x="7144" y="247745"/>
                  </a:cubicBezTo>
                  <a:cubicBezTo>
                    <a:pt x="7144" y="192977"/>
                    <a:pt x="51625" y="148495"/>
                    <a:pt x="106490" y="148495"/>
                  </a:cubicBezTo>
                  <a:lnTo>
                    <a:pt x="587407" y="148495"/>
                  </a:lnTo>
                  <a:cubicBezTo>
                    <a:pt x="613696" y="148495"/>
                    <a:pt x="638937" y="138017"/>
                    <a:pt x="657606" y="119444"/>
                  </a:cubicBezTo>
                  <a:lnTo>
                    <a:pt x="711708" y="65342"/>
                  </a:lnTo>
                  <a:cubicBezTo>
                    <a:pt x="772573" y="4477"/>
                    <a:pt x="863060" y="-8668"/>
                    <a:pt x="936689" y="26003"/>
                  </a:cubicBezTo>
                  <a:cubicBezTo>
                    <a:pt x="939736" y="27432"/>
                    <a:pt x="942689" y="28861"/>
                    <a:pt x="945642" y="30480"/>
                  </a:cubicBezTo>
                  <a:cubicBezTo>
                    <a:pt x="962501" y="39434"/>
                    <a:pt x="978313" y="51054"/>
                    <a:pt x="992505" y="65342"/>
                  </a:cubicBezTo>
                  <a:lnTo>
                    <a:pt x="1046702" y="119444"/>
                  </a:lnTo>
                  <a:cubicBezTo>
                    <a:pt x="1059370" y="132112"/>
                    <a:pt x="1074992" y="140970"/>
                    <a:pt x="1092136" y="145352"/>
                  </a:cubicBezTo>
                  <a:cubicBezTo>
                    <a:pt x="1095851" y="146304"/>
                    <a:pt x="1099661" y="147066"/>
                    <a:pt x="1103471" y="147542"/>
                  </a:cubicBezTo>
                  <a:cubicBezTo>
                    <a:pt x="1107948" y="148209"/>
                    <a:pt x="1112425" y="148495"/>
                    <a:pt x="1116902" y="148495"/>
                  </a:cubicBezTo>
                  <a:lnTo>
                    <a:pt x="1625918" y="148495"/>
                  </a:lnTo>
                  <a:cubicBezTo>
                    <a:pt x="1630109" y="148495"/>
                    <a:pt x="1634204" y="148781"/>
                    <a:pt x="1638205" y="149257"/>
                  </a:cubicBezTo>
                  <a:cubicBezTo>
                    <a:pt x="1642015" y="149733"/>
                    <a:pt x="1645825" y="150400"/>
                    <a:pt x="1649540" y="151352"/>
                  </a:cubicBezTo>
                  <a:cubicBezTo>
                    <a:pt x="1667447" y="155734"/>
                    <a:pt x="1683449" y="164973"/>
                    <a:pt x="1696117" y="177546"/>
                  </a:cubicBezTo>
                  <a:cubicBezTo>
                    <a:pt x="1714024" y="195548"/>
                    <a:pt x="1725168" y="220409"/>
                    <a:pt x="1725168" y="247745"/>
                  </a:cubicBezTo>
                  <a:close/>
                </a:path>
              </a:pathLst>
            </a:custGeom>
            <a:solidFill>
              <a:srgbClr val="FE5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42293B-2D2E-4E8C-836F-BFE16BCAB487}"/>
                </a:ext>
              </a:extLst>
            </p:cNvPr>
            <p:cNvSpPr/>
            <p:nvPr/>
          </p:nvSpPr>
          <p:spPr>
            <a:xfrm>
              <a:off x="2497264" y="3188493"/>
              <a:ext cx="1590675" cy="333375"/>
            </a:xfrm>
            <a:custGeom>
              <a:avLst/>
              <a:gdLst>
                <a:gd name="connsiteX0" fmla="*/ 212979 w 1590675"/>
                <a:gd name="connsiteY0" fmla="*/ 129635 h 333375"/>
                <a:gd name="connsiteX1" fmla="*/ 17431 w 1590675"/>
                <a:gd name="connsiteY1" fmla="*/ 325184 h 333375"/>
                <a:gd name="connsiteX2" fmla="*/ 7144 w 1590675"/>
                <a:gd name="connsiteY2" fmla="*/ 322040 h 333375"/>
                <a:gd name="connsiteX3" fmla="*/ 199644 w 1590675"/>
                <a:gd name="connsiteY3" fmla="*/ 129635 h 333375"/>
                <a:gd name="connsiteX4" fmla="*/ 212979 w 1590675"/>
                <a:gd name="connsiteY4" fmla="*/ 129635 h 333375"/>
                <a:gd name="connsiteX5" fmla="*/ 474536 w 1590675"/>
                <a:gd name="connsiteY5" fmla="*/ 129635 h 333375"/>
                <a:gd name="connsiteX6" fmla="*/ 275939 w 1590675"/>
                <a:gd name="connsiteY6" fmla="*/ 328231 h 333375"/>
                <a:gd name="connsiteX7" fmla="*/ 289370 w 1590675"/>
                <a:gd name="connsiteY7" fmla="*/ 328231 h 333375"/>
                <a:gd name="connsiteX8" fmla="*/ 487966 w 1590675"/>
                <a:gd name="connsiteY8" fmla="*/ 129635 h 333375"/>
                <a:gd name="connsiteX9" fmla="*/ 474536 w 1590675"/>
                <a:gd name="connsiteY9" fmla="*/ 129635 h 333375"/>
                <a:gd name="connsiteX10" fmla="*/ 872014 w 1590675"/>
                <a:gd name="connsiteY10" fmla="*/ 7144 h 333375"/>
                <a:gd name="connsiteX11" fmla="*/ 550831 w 1590675"/>
                <a:gd name="connsiteY11" fmla="*/ 328231 h 333375"/>
                <a:gd name="connsiteX12" fmla="*/ 564356 w 1590675"/>
                <a:gd name="connsiteY12" fmla="*/ 328231 h 333375"/>
                <a:gd name="connsiteX13" fmla="*/ 880967 w 1590675"/>
                <a:gd name="connsiteY13" fmla="*/ 11621 h 333375"/>
                <a:gd name="connsiteX14" fmla="*/ 872014 w 1590675"/>
                <a:gd name="connsiteY14" fmla="*/ 7144 h 333375"/>
                <a:gd name="connsiteX15" fmla="*/ 1027462 w 1590675"/>
                <a:gd name="connsiteY15" fmla="*/ 126492 h 333375"/>
                <a:gd name="connsiteX16" fmla="*/ 825818 w 1590675"/>
                <a:gd name="connsiteY16" fmla="*/ 328231 h 333375"/>
                <a:gd name="connsiteX17" fmla="*/ 839248 w 1590675"/>
                <a:gd name="connsiteY17" fmla="*/ 328231 h 333375"/>
                <a:gd name="connsiteX18" fmla="*/ 1038797 w 1590675"/>
                <a:gd name="connsiteY18" fmla="*/ 128683 h 333375"/>
                <a:gd name="connsiteX19" fmla="*/ 1027462 w 1590675"/>
                <a:gd name="connsiteY19" fmla="*/ 126492 h 333375"/>
                <a:gd name="connsiteX20" fmla="*/ 1299305 w 1590675"/>
                <a:gd name="connsiteY20" fmla="*/ 129635 h 333375"/>
                <a:gd name="connsiteX21" fmla="*/ 1100709 w 1590675"/>
                <a:gd name="connsiteY21" fmla="*/ 328231 h 333375"/>
                <a:gd name="connsiteX22" fmla="*/ 1114235 w 1590675"/>
                <a:gd name="connsiteY22" fmla="*/ 328231 h 333375"/>
                <a:gd name="connsiteX23" fmla="*/ 1312831 w 1590675"/>
                <a:gd name="connsiteY23" fmla="*/ 129635 h 333375"/>
                <a:gd name="connsiteX24" fmla="*/ 1299305 w 1590675"/>
                <a:gd name="connsiteY24" fmla="*/ 129635 h 333375"/>
                <a:gd name="connsiteX25" fmla="*/ 1573530 w 1590675"/>
                <a:gd name="connsiteY25" fmla="*/ 130397 h 333375"/>
                <a:gd name="connsiteX26" fmla="*/ 1375696 w 1590675"/>
                <a:gd name="connsiteY26" fmla="*/ 328231 h 333375"/>
                <a:gd name="connsiteX27" fmla="*/ 1389126 w 1590675"/>
                <a:gd name="connsiteY27" fmla="*/ 328231 h 333375"/>
                <a:gd name="connsiteX28" fmla="*/ 1584865 w 1590675"/>
                <a:gd name="connsiteY28" fmla="*/ 132493 h 333375"/>
                <a:gd name="connsiteX29" fmla="*/ 1573530 w 1590675"/>
                <a:gd name="connsiteY29" fmla="*/ 130397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33375">
                  <a:moveTo>
                    <a:pt x="212979" y="129635"/>
                  </a:moveTo>
                  <a:lnTo>
                    <a:pt x="17431" y="325184"/>
                  </a:lnTo>
                  <a:cubicBezTo>
                    <a:pt x="13907" y="324326"/>
                    <a:pt x="10478" y="323279"/>
                    <a:pt x="7144" y="322040"/>
                  </a:cubicBezTo>
                  <a:lnTo>
                    <a:pt x="199644" y="129635"/>
                  </a:lnTo>
                  <a:lnTo>
                    <a:pt x="212979" y="129635"/>
                  </a:lnTo>
                  <a:close/>
                  <a:moveTo>
                    <a:pt x="474536" y="129635"/>
                  </a:moveTo>
                  <a:lnTo>
                    <a:pt x="275939" y="328231"/>
                  </a:lnTo>
                  <a:lnTo>
                    <a:pt x="289370" y="328231"/>
                  </a:lnTo>
                  <a:lnTo>
                    <a:pt x="487966" y="129635"/>
                  </a:lnTo>
                  <a:lnTo>
                    <a:pt x="474536" y="129635"/>
                  </a:lnTo>
                  <a:close/>
                  <a:moveTo>
                    <a:pt x="872014" y="7144"/>
                  </a:moveTo>
                  <a:lnTo>
                    <a:pt x="550831" y="328231"/>
                  </a:lnTo>
                  <a:lnTo>
                    <a:pt x="564356" y="328231"/>
                  </a:lnTo>
                  <a:lnTo>
                    <a:pt x="880967" y="11621"/>
                  </a:lnTo>
                  <a:cubicBezTo>
                    <a:pt x="878014" y="10001"/>
                    <a:pt x="875062" y="8572"/>
                    <a:pt x="872014" y="7144"/>
                  </a:cubicBezTo>
                  <a:close/>
                  <a:moveTo>
                    <a:pt x="1027462" y="126492"/>
                  </a:moveTo>
                  <a:lnTo>
                    <a:pt x="825818" y="328231"/>
                  </a:lnTo>
                  <a:lnTo>
                    <a:pt x="839248" y="328231"/>
                  </a:lnTo>
                  <a:lnTo>
                    <a:pt x="1038797" y="128683"/>
                  </a:lnTo>
                  <a:cubicBezTo>
                    <a:pt x="1034987" y="128206"/>
                    <a:pt x="1031177" y="127445"/>
                    <a:pt x="1027462" y="126492"/>
                  </a:cubicBezTo>
                  <a:close/>
                  <a:moveTo>
                    <a:pt x="1299305" y="129635"/>
                  </a:moveTo>
                  <a:lnTo>
                    <a:pt x="1100709" y="328231"/>
                  </a:lnTo>
                  <a:lnTo>
                    <a:pt x="1114235" y="328231"/>
                  </a:lnTo>
                  <a:lnTo>
                    <a:pt x="1312831" y="129635"/>
                  </a:lnTo>
                  <a:lnTo>
                    <a:pt x="1299305" y="129635"/>
                  </a:lnTo>
                  <a:close/>
                  <a:moveTo>
                    <a:pt x="1573530" y="130397"/>
                  </a:moveTo>
                  <a:lnTo>
                    <a:pt x="1375696" y="328231"/>
                  </a:lnTo>
                  <a:lnTo>
                    <a:pt x="1389126" y="328231"/>
                  </a:lnTo>
                  <a:lnTo>
                    <a:pt x="1584865" y="132493"/>
                  </a:lnTo>
                  <a:cubicBezTo>
                    <a:pt x="1581150" y="131540"/>
                    <a:pt x="1577340" y="130873"/>
                    <a:pt x="1573530" y="130397"/>
                  </a:cubicBezTo>
                  <a:close/>
                </a:path>
              </a:pathLst>
            </a:custGeom>
            <a:solidFill>
              <a:srgbClr val="FE5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331DD0-31B0-43CF-9E38-9DAF313B931B}"/>
              </a:ext>
            </a:extLst>
          </p:cNvPr>
          <p:cNvSpPr/>
          <p:nvPr/>
        </p:nvSpPr>
        <p:spPr>
          <a:xfrm>
            <a:off x="5713994" y="3525001"/>
            <a:ext cx="1724025" cy="352425"/>
          </a:xfrm>
          <a:custGeom>
            <a:avLst/>
            <a:gdLst>
              <a:gd name="connsiteX0" fmla="*/ 1725073 w 1724025"/>
              <a:gd name="connsiteY0" fmla="*/ 106394 h 352425"/>
              <a:gd name="connsiteX1" fmla="*/ 1625822 w 1724025"/>
              <a:gd name="connsiteY1" fmla="*/ 205740 h 352425"/>
              <a:gd name="connsiteX2" fmla="*/ 1120330 w 1724025"/>
              <a:gd name="connsiteY2" fmla="*/ 205740 h 352425"/>
              <a:gd name="connsiteX3" fmla="*/ 1050131 w 1724025"/>
              <a:gd name="connsiteY3" fmla="*/ 234791 h 352425"/>
              <a:gd name="connsiteX4" fmla="*/ 996029 w 1724025"/>
              <a:gd name="connsiteY4" fmla="*/ 288893 h 352425"/>
              <a:gd name="connsiteX5" fmla="*/ 784955 w 1724025"/>
              <a:gd name="connsiteY5" fmla="*/ 334042 h 352425"/>
              <a:gd name="connsiteX6" fmla="*/ 775335 w 1724025"/>
              <a:gd name="connsiteY6" fmla="*/ 330137 h 352425"/>
              <a:gd name="connsiteX7" fmla="*/ 715232 w 1724025"/>
              <a:gd name="connsiteY7" fmla="*/ 288893 h 352425"/>
              <a:gd name="connsiteX8" fmla="*/ 661035 w 1724025"/>
              <a:gd name="connsiteY8" fmla="*/ 234791 h 352425"/>
              <a:gd name="connsiteX9" fmla="*/ 630174 w 1724025"/>
              <a:gd name="connsiteY9" fmla="*/ 213932 h 352425"/>
              <a:gd name="connsiteX10" fmla="*/ 620363 w 1724025"/>
              <a:gd name="connsiteY10" fmla="*/ 210217 h 352425"/>
              <a:gd name="connsiteX11" fmla="*/ 590836 w 1724025"/>
              <a:gd name="connsiteY11" fmla="*/ 205740 h 352425"/>
              <a:gd name="connsiteX12" fmla="*/ 106394 w 1724025"/>
              <a:gd name="connsiteY12" fmla="*/ 205740 h 352425"/>
              <a:gd name="connsiteX13" fmla="*/ 89821 w 1724025"/>
              <a:gd name="connsiteY13" fmla="*/ 204311 h 352425"/>
              <a:gd name="connsiteX14" fmla="*/ 78867 w 1724025"/>
              <a:gd name="connsiteY14" fmla="*/ 201835 h 352425"/>
              <a:gd name="connsiteX15" fmla="*/ 36195 w 1724025"/>
              <a:gd name="connsiteY15" fmla="*/ 176594 h 352425"/>
              <a:gd name="connsiteX16" fmla="*/ 7144 w 1724025"/>
              <a:gd name="connsiteY16" fmla="*/ 106394 h 352425"/>
              <a:gd name="connsiteX17" fmla="*/ 106394 w 1724025"/>
              <a:gd name="connsiteY17" fmla="*/ 7144 h 352425"/>
              <a:gd name="connsiteX18" fmla="*/ 1625822 w 1724025"/>
              <a:gd name="connsiteY18" fmla="*/ 7144 h 352425"/>
              <a:gd name="connsiteX19" fmla="*/ 1646206 w 1724025"/>
              <a:gd name="connsiteY19" fmla="*/ 9239 h 352425"/>
              <a:gd name="connsiteX20" fmla="*/ 1656778 w 1724025"/>
              <a:gd name="connsiteY20" fmla="*/ 12097 h 352425"/>
              <a:gd name="connsiteX21" fmla="*/ 1725073 w 1724025"/>
              <a:gd name="connsiteY21" fmla="*/ 106394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24025" h="352425">
                <a:moveTo>
                  <a:pt x="1725073" y="106394"/>
                </a:moveTo>
                <a:cubicBezTo>
                  <a:pt x="1725073" y="161258"/>
                  <a:pt x="1680686" y="205740"/>
                  <a:pt x="1625822" y="205740"/>
                </a:cubicBezTo>
                <a:lnTo>
                  <a:pt x="1120330" y="205740"/>
                </a:lnTo>
                <a:cubicBezTo>
                  <a:pt x="1094042" y="205740"/>
                  <a:pt x="1068800" y="216218"/>
                  <a:pt x="1050131" y="234791"/>
                </a:cubicBezTo>
                <a:lnTo>
                  <a:pt x="996029" y="288893"/>
                </a:lnTo>
                <a:cubicBezTo>
                  <a:pt x="938974" y="346043"/>
                  <a:pt x="855821" y="361093"/>
                  <a:pt x="784955" y="334042"/>
                </a:cubicBezTo>
                <a:cubicBezTo>
                  <a:pt x="781717" y="332899"/>
                  <a:pt x="778478" y="331566"/>
                  <a:pt x="775335" y="330137"/>
                </a:cubicBezTo>
                <a:cubicBezTo>
                  <a:pt x="753523" y="320516"/>
                  <a:pt x="733139" y="306800"/>
                  <a:pt x="715232" y="288893"/>
                </a:cubicBezTo>
                <a:lnTo>
                  <a:pt x="661035" y="234791"/>
                </a:lnTo>
                <a:cubicBezTo>
                  <a:pt x="652177" y="225933"/>
                  <a:pt x="641604" y="218789"/>
                  <a:pt x="630174" y="213932"/>
                </a:cubicBezTo>
                <a:cubicBezTo>
                  <a:pt x="627031" y="212503"/>
                  <a:pt x="623697" y="211265"/>
                  <a:pt x="620363" y="210217"/>
                </a:cubicBezTo>
                <a:cubicBezTo>
                  <a:pt x="610933" y="207359"/>
                  <a:pt x="600932" y="205740"/>
                  <a:pt x="590836" y="205740"/>
                </a:cubicBezTo>
                <a:lnTo>
                  <a:pt x="106394" y="205740"/>
                </a:lnTo>
                <a:cubicBezTo>
                  <a:pt x="100774" y="205740"/>
                  <a:pt x="95250" y="205264"/>
                  <a:pt x="89821" y="204311"/>
                </a:cubicBezTo>
                <a:cubicBezTo>
                  <a:pt x="86106" y="203740"/>
                  <a:pt x="82391" y="202883"/>
                  <a:pt x="78867" y="201835"/>
                </a:cubicBezTo>
                <a:cubicBezTo>
                  <a:pt x="62484" y="197168"/>
                  <a:pt x="47911" y="188309"/>
                  <a:pt x="36195" y="176594"/>
                </a:cubicBezTo>
                <a:cubicBezTo>
                  <a:pt x="18193" y="158687"/>
                  <a:pt x="7144" y="133826"/>
                  <a:pt x="7144" y="106394"/>
                </a:cubicBezTo>
                <a:cubicBezTo>
                  <a:pt x="7144" y="51626"/>
                  <a:pt x="51530" y="7144"/>
                  <a:pt x="106394" y="7144"/>
                </a:cubicBezTo>
                <a:lnTo>
                  <a:pt x="1625822" y="7144"/>
                </a:lnTo>
                <a:cubicBezTo>
                  <a:pt x="1632776" y="7144"/>
                  <a:pt x="1639633" y="7906"/>
                  <a:pt x="1646206" y="9239"/>
                </a:cubicBezTo>
                <a:cubicBezTo>
                  <a:pt x="1649825" y="10001"/>
                  <a:pt x="1653349" y="10954"/>
                  <a:pt x="1656778" y="12097"/>
                </a:cubicBezTo>
                <a:cubicBezTo>
                  <a:pt x="1696498" y="25051"/>
                  <a:pt x="1725073" y="62389"/>
                  <a:pt x="1725073" y="106394"/>
                </a:cubicBezTo>
                <a:close/>
              </a:path>
            </a:pathLst>
          </a:custGeom>
          <a:solidFill>
            <a:srgbClr val="00206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4F3E9-3A42-4C0A-A7FF-EA24D70BA7E4}"/>
              </a:ext>
            </a:extLst>
          </p:cNvPr>
          <p:cNvGrpSpPr/>
          <p:nvPr/>
        </p:nvGrpSpPr>
        <p:grpSpPr>
          <a:xfrm>
            <a:off x="7539460" y="3383628"/>
            <a:ext cx="1724025" cy="352425"/>
            <a:chOff x="6083522" y="3169612"/>
            <a:chExt cx="1724025" cy="35242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F05E87-2958-4B10-A529-DD9C8DF8BD12}"/>
                </a:ext>
              </a:extLst>
            </p:cNvPr>
            <p:cNvSpPr/>
            <p:nvPr/>
          </p:nvSpPr>
          <p:spPr>
            <a:xfrm>
              <a:off x="6083522" y="3169612"/>
              <a:ext cx="1724025" cy="352425"/>
            </a:xfrm>
            <a:custGeom>
              <a:avLst/>
              <a:gdLst>
                <a:gd name="connsiteX0" fmla="*/ 1725168 w 1724025"/>
                <a:gd name="connsiteY0" fmla="*/ 247767 h 352425"/>
                <a:gd name="connsiteX1" fmla="*/ 1625822 w 1724025"/>
                <a:gd name="connsiteY1" fmla="*/ 347112 h 352425"/>
                <a:gd name="connsiteX2" fmla="*/ 106394 w 1724025"/>
                <a:gd name="connsiteY2" fmla="*/ 347112 h 352425"/>
                <a:gd name="connsiteX3" fmla="*/ 98107 w 1724025"/>
                <a:gd name="connsiteY3" fmla="*/ 346732 h 352425"/>
                <a:gd name="connsiteX4" fmla="*/ 86392 w 1724025"/>
                <a:gd name="connsiteY4" fmla="*/ 345112 h 352425"/>
                <a:gd name="connsiteX5" fmla="*/ 86296 w 1724025"/>
                <a:gd name="connsiteY5" fmla="*/ 345112 h 352425"/>
                <a:gd name="connsiteX6" fmla="*/ 36195 w 1724025"/>
                <a:gd name="connsiteY6" fmla="*/ 317966 h 352425"/>
                <a:gd name="connsiteX7" fmla="*/ 7144 w 1724025"/>
                <a:gd name="connsiteY7" fmla="*/ 247767 h 352425"/>
                <a:gd name="connsiteX8" fmla="*/ 106394 w 1724025"/>
                <a:gd name="connsiteY8" fmla="*/ 148516 h 352425"/>
                <a:gd name="connsiteX9" fmla="*/ 594265 w 1724025"/>
                <a:gd name="connsiteY9" fmla="*/ 148516 h 352425"/>
                <a:gd name="connsiteX10" fmla="*/ 664464 w 1724025"/>
                <a:gd name="connsiteY10" fmla="*/ 119465 h 352425"/>
                <a:gd name="connsiteX11" fmla="*/ 718661 w 1724025"/>
                <a:gd name="connsiteY11" fmla="*/ 65268 h 352425"/>
                <a:gd name="connsiteX12" fmla="*/ 951452 w 1724025"/>
                <a:gd name="connsiteY12" fmla="*/ 29835 h 352425"/>
                <a:gd name="connsiteX13" fmla="*/ 960120 w 1724025"/>
                <a:gd name="connsiteY13" fmla="*/ 34692 h 352425"/>
                <a:gd name="connsiteX14" fmla="*/ 999458 w 1724025"/>
                <a:gd name="connsiteY14" fmla="*/ 65268 h 352425"/>
                <a:gd name="connsiteX15" fmla="*/ 1053656 w 1724025"/>
                <a:gd name="connsiteY15" fmla="*/ 119465 h 352425"/>
                <a:gd name="connsiteX16" fmla="*/ 1108805 w 1724025"/>
                <a:gd name="connsiteY16" fmla="*/ 147373 h 352425"/>
                <a:gd name="connsiteX17" fmla="*/ 1121188 w 1724025"/>
                <a:gd name="connsiteY17" fmla="*/ 148421 h 352425"/>
                <a:gd name="connsiteX18" fmla="*/ 1123855 w 1724025"/>
                <a:gd name="connsiteY18" fmla="*/ 148516 h 352425"/>
                <a:gd name="connsiteX19" fmla="*/ 1625822 w 1724025"/>
                <a:gd name="connsiteY19" fmla="*/ 148516 h 352425"/>
                <a:gd name="connsiteX20" fmla="*/ 1653635 w 1724025"/>
                <a:gd name="connsiteY20" fmla="*/ 152517 h 352425"/>
                <a:gd name="connsiteX21" fmla="*/ 1663542 w 1724025"/>
                <a:gd name="connsiteY21" fmla="*/ 155946 h 352425"/>
                <a:gd name="connsiteX22" fmla="*/ 1696022 w 1724025"/>
                <a:gd name="connsiteY22" fmla="*/ 177567 h 352425"/>
                <a:gd name="connsiteX23" fmla="*/ 1725168 w 1724025"/>
                <a:gd name="connsiteY23" fmla="*/ 24776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24025" h="352425">
                  <a:moveTo>
                    <a:pt x="1725168" y="247767"/>
                  </a:moveTo>
                  <a:cubicBezTo>
                    <a:pt x="1725168" y="302631"/>
                    <a:pt x="1680686" y="347112"/>
                    <a:pt x="1625822" y="347112"/>
                  </a:cubicBezTo>
                  <a:lnTo>
                    <a:pt x="106394" y="347112"/>
                  </a:lnTo>
                  <a:cubicBezTo>
                    <a:pt x="103632" y="347112"/>
                    <a:pt x="100775" y="347017"/>
                    <a:pt x="98107" y="346732"/>
                  </a:cubicBezTo>
                  <a:cubicBezTo>
                    <a:pt x="94107" y="346446"/>
                    <a:pt x="90201" y="345874"/>
                    <a:pt x="86392" y="345112"/>
                  </a:cubicBezTo>
                  <a:lnTo>
                    <a:pt x="86296" y="345112"/>
                  </a:lnTo>
                  <a:cubicBezTo>
                    <a:pt x="66960" y="341112"/>
                    <a:pt x="49720" y="331492"/>
                    <a:pt x="36195" y="317966"/>
                  </a:cubicBezTo>
                  <a:cubicBezTo>
                    <a:pt x="18288" y="300059"/>
                    <a:pt x="7144" y="275199"/>
                    <a:pt x="7144" y="247767"/>
                  </a:cubicBezTo>
                  <a:cubicBezTo>
                    <a:pt x="7144" y="192998"/>
                    <a:pt x="51625" y="148516"/>
                    <a:pt x="106394" y="148516"/>
                  </a:cubicBezTo>
                  <a:lnTo>
                    <a:pt x="594265" y="148516"/>
                  </a:lnTo>
                  <a:cubicBezTo>
                    <a:pt x="620649" y="148516"/>
                    <a:pt x="645890" y="138039"/>
                    <a:pt x="664464" y="119465"/>
                  </a:cubicBezTo>
                  <a:lnTo>
                    <a:pt x="718661" y="65268"/>
                  </a:lnTo>
                  <a:cubicBezTo>
                    <a:pt x="781717" y="2308"/>
                    <a:pt x="876491" y="-9504"/>
                    <a:pt x="951452" y="29835"/>
                  </a:cubicBezTo>
                  <a:cubicBezTo>
                    <a:pt x="954310" y="31359"/>
                    <a:pt x="957263" y="32978"/>
                    <a:pt x="960120" y="34692"/>
                  </a:cubicBezTo>
                  <a:cubicBezTo>
                    <a:pt x="974217" y="42979"/>
                    <a:pt x="987361" y="53171"/>
                    <a:pt x="999458" y="65268"/>
                  </a:cubicBezTo>
                  <a:lnTo>
                    <a:pt x="1053656" y="119465"/>
                  </a:lnTo>
                  <a:cubicBezTo>
                    <a:pt x="1068610" y="134419"/>
                    <a:pt x="1088041" y="144230"/>
                    <a:pt x="1108805" y="147373"/>
                  </a:cubicBezTo>
                  <a:cubicBezTo>
                    <a:pt x="1112901" y="148040"/>
                    <a:pt x="1116997" y="148326"/>
                    <a:pt x="1121188" y="148421"/>
                  </a:cubicBezTo>
                  <a:cubicBezTo>
                    <a:pt x="1122045" y="148516"/>
                    <a:pt x="1122998" y="148516"/>
                    <a:pt x="1123855" y="148516"/>
                  </a:cubicBezTo>
                  <a:lnTo>
                    <a:pt x="1625822" y="148516"/>
                  </a:lnTo>
                  <a:cubicBezTo>
                    <a:pt x="1635443" y="148516"/>
                    <a:pt x="1644777" y="149945"/>
                    <a:pt x="1653635" y="152517"/>
                  </a:cubicBezTo>
                  <a:cubicBezTo>
                    <a:pt x="1657064" y="153469"/>
                    <a:pt x="1660303" y="154612"/>
                    <a:pt x="1663542" y="155946"/>
                  </a:cubicBezTo>
                  <a:cubicBezTo>
                    <a:pt x="1675829" y="160994"/>
                    <a:pt x="1686877" y="168424"/>
                    <a:pt x="1696022" y="177567"/>
                  </a:cubicBezTo>
                  <a:cubicBezTo>
                    <a:pt x="1714024" y="195570"/>
                    <a:pt x="1725168" y="220430"/>
                    <a:pt x="1725168" y="247767"/>
                  </a:cubicBezTo>
                  <a:close/>
                </a:path>
              </a:pathLst>
            </a:custGeom>
            <a:solidFill>
              <a:srgbClr val="FE5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D558F8D-A2C3-4C6B-936A-42024079E781}"/>
                </a:ext>
              </a:extLst>
            </p:cNvPr>
            <p:cNvSpPr/>
            <p:nvPr/>
          </p:nvSpPr>
          <p:spPr>
            <a:xfrm>
              <a:off x="6162770" y="3192303"/>
              <a:ext cx="1590675" cy="323850"/>
            </a:xfrm>
            <a:custGeom>
              <a:avLst/>
              <a:gdLst>
                <a:gd name="connsiteX0" fmla="*/ 217075 w 1590675"/>
                <a:gd name="connsiteY0" fmla="*/ 125825 h 323850"/>
                <a:gd name="connsiteX1" fmla="*/ 18859 w 1590675"/>
                <a:gd name="connsiteY1" fmla="*/ 324041 h 323850"/>
                <a:gd name="connsiteX2" fmla="*/ 7144 w 1590675"/>
                <a:gd name="connsiteY2" fmla="*/ 322421 h 323850"/>
                <a:gd name="connsiteX3" fmla="*/ 203645 w 1590675"/>
                <a:gd name="connsiteY3" fmla="*/ 125825 h 323850"/>
                <a:gd name="connsiteX4" fmla="*/ 217075 w 1590675"/>
                <a:gd name="connsiteY4" fmla="*/ 125825 h 323850"/>
                <a:gd name="connsiteX5" fmla="*/ 478536 w 1590675"/>
                <a:gd name="connsiteY5" fmla="*/ 125825 h 323850"/>
                <a:gd name="connsiteX6" fmla="*/ 280035 w 1590675"/>
                <a:gd name="connsiteY6" fmla="*/ 324421 h 323850"/>
                <a:gd name="connsiteX7" fmla="*/ 293370 w 1590675"/>
                <a:gd name="connsiteY7" fmla="*/ 324421 h 323850"/>
                <a:gd name="connsiteX8" fmla="*/ 492061 w 1590675"/>
                <a:gd name="connsiteY8" fmla="*/ 125825 h 323850"/>
                <a:gd name="connsiteX9" fmla="*/ 478536 w 1590675"/>
                <a:gd name="connsiteY9" fmla="*/ 125825 h 323850"/>
                <a:gd name="connsiteX10" fmla="*/ 872204 w 1590675"/>
                <a:gd name="connsiteY10" fmla="*/ 7144 h 323850"/>
                <a:gd name="connsiteX11" fmla="*/ 554927 w 1590675"/>
                <a:gd name="connsiteY11" fmla="*/ 324421 h 323850"/>
                <a:gd name="connsiteX12" fmla="*/ 568357 w 1590675"/>
                <a:gd name="connsiteY12" fmla="*/ 324421 h 323850"/>
                <a:gd name="connsiteX13" fmla="*/ 880872 w 1590675"/>
                <a:gd name="connsiteY13" fmla="*/ 12002 h 323850"/>
                <a:gd name="connsiteX14" fmla="*/ 872204 w 1590675"/>
                <a:gd name="connsiteY14" fmla="*/ 7144 h 323850"/>
                <a:gd name="connsiteX15" fmla="*/ 1029557 w 1590675"/>
                <a:gd name="connsiteY15" fmla="*/ 124682 h 323850"/>
                <a:gd name="connsiteX16" fmla="*/ 829913 w 1590675"/>
                <a:gd name="connsiteY16" fmla="*/ 324421 h 323850"/>
                <a:gd name="connsiteX17" fmla="*/ 843248 w 1590675"/>
                <a:gd name="connsiteY17" fmla="*/ 324421 h 323850"/>
                <a:gd name="connsiteX18" fmla="*/ 1041940 w 1590675"/>
                <a:gd name="connsiteY18" fmla="*/ 125730 h 323850"/>
                <a:gd name="connsiteX19" fmla="*/ 1029557 w 1590675"/>
                <a:gd name="connsiteY19" fmla="*/ 124682 h 323850"/>
                <a:gd name="connsiteX20" fmla="*/ 1303401 w 1590675"/>
                <a:gd name="connsiteY20" fmla="*/ 125825 h 323850"/>
                <a:gd name="connsiteX21" fmla="*/ 1104805 w 1590675"/>
                <a:gd name="connsiteY21" fmla="*/ 324421 h 323850"/>
                <a:gd name="connsiteX22" fmla="*/ 1118330 w 1590675"/>
                <a:gd name="connsiteY22" fmla="*/ 324421 h 323850"/>
                <a:gd name="connsiteX23" fmla="*/ 1316927 w 1590675"/>
                <a:gd name="connsiteY23" fmla="*/ 125825 h 323850"/>
                <a:gd name="connsiteX24" fmla="*/ 1303401 w 1590675"/>
                <a:gd name="connsiteY24" fmla="*/ 125825 h 323850"/>
                <a:gd name="connsiteX25" fmla="*/ 1574387 w 1590675"/>
                <a:gd name="connsiteY25" fmla="*/ 129826 h 323850"/>
                <a:gd name="connsiteX26" fmla="*/ 1379791 w 1590675"/>
                <a:gd name="connsiteY26" fmla="*/ 324421 h 323850"/>
                <a:gd name="connsiteX27" fmla="*/ 1393127 w 1590675"/>
                <a:gd name="connsiteY27" fmla="*/ 324421 h 323850"/>
                <a:gd name="connsiteX28" fmla="*/ 1584293 w 1590675"/>
                <a:gd name="connsiteY28" fmla="*/ 133255 h 323850"/>
                <a:gd name="connsiteX29" fmla="*/ 1574387 w 1590675"/>
                <a:gd name="connsiteY29" fmla="*/ 12982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0675" h="323850">
                  <a:moveTo>
                    <a:pt x="217075" y="125825"/>
                  </a:moveTo>
                  <a:lnTo>
                    <a:pt x="18859" y="324041"/>
                  </a:lnTo>
                  <a:cubicBezTo>
                    <a:pt x="14859" y="323755"/>
                    <a:pt x="10953" y="323183"/>
                    <a:pt x="7144" y="322421"/>
                  </a:cubicBezTo>
                  <a:lnTo>
                    <a:pt x="203645" y="125825"/>
                  </a:lnTo>
                  <a:lnTo>
                    <a:pt x="217075" y="125825"/>
                  </a:lnTo>
                  <a:close/>
                  <a:moveTo>
                    <a:pt x="478536" y="125825"/>
                  </a:moveTo>
                  <a:lnTo>
                    <a:pt x="280035" y="324421"/>
                  </a:lnTo>
                  <a:lnTo>
                    <a:pt x="293370" y="324421"/>
                  </a:lnTo>
                  <a:lnTo>
                    <a:pt x="492061" y="125825"/>
                  </a:lnTo>
                  <a:lnTo>
                    <a:pt x="478536" y="125825"/>
                  </a:lnTo>
                  <a:close/>
                  <a:moveTo>
                    <a:pt x="872204" y="7144"/>
                  </a:moveTo>
                  <a:lnTo>
                    <a:pt x="554927" y="324421"/>
                  </a:lnTo>
                  <a:lnTo>
                    <a:pt x="568357" y="324421"/>
                  </a:lnTo>
                  <a:lnTo>
                    <a:pt x="880872" y="12002"/>
                  </a:lnTo>
                  <a:cubicBezTo>
                    <a:pt x="878014" y="10287"/>
                    <a:pt x="875062" y="8668"/>
                    <a:pt x="872204" y="7144"/>
                  </a:cubicBezTo>
                  <a:close/>
                  <a:moveTo>
                    <a:pt x="1029557" y="124682"/>
                  </a:moveTo>
                  <a:lnTo>
                    <a:pt x="829913" y="324421"/>
                  </a:lnTo>
                  <a:lnTo>
                    <a:pt x="843248" y="324421"/>
                  </a:lnTo>
                  <a:lnTo>
                    <a:pt x="1041940" y="125730"/>
                  </a:lnTo>
                  <a:cubicBezTo>
                    <a:pt x="1037749" y="125635"/>
                    <a:pt x="1033653" y="125349"/>
                    <a:pt x="1029557" y="124682"/>
                  </a:cubicBezTo>
                  <a:close/>
                  <a:moveTo>
                    <a:pt x="1303401" y="125825"/>
                  </a:moveTo>
                  <a:lnTo>
                    <a:pt x="1104805" y="324421"/>
                  </a:lnTo>
                  <a:lnTo>
                    <a:pt x="1118330" y="324421"/>
                  </a:lnTo>
                  <a:lnTo>
                    <a:pt x="1316927" y="125825"/>
                  </a:lnTo>
                  <a:lnTo>
                    <a:pt x="1303401" y="125825"/>
                  </a:lnTo>
                  <a:close/>
                  <a:moveTo>
                    <a:pt x="1574387" y="129826"/>
                  </a:moveTo>
                  <a:lnTo>
                    <a:pt x="1379791" y="324421"/>
                  </a:lnTo>
                  <a:lnTo>
                    <a:pt x="1393127" y="324421"/>
                  </a:lnTo>
                  <a:lnTo>
                    <a:pt x="1584293" y="133255"/>
                  </a:lnTo>
                  <a:cubicBezTo>
                    <a:pt x="1581055" y="131921"/>
                    <a:pt x="1577816" y="130778"/>
                    <a:pt x="1574387" y="129826"/>
                  </a:cubicBezTo>
                  <a:close/>
                </a:path>
              </a:pathLst>
            </a:custGeom>
            <a:solidFill>
              <a:srgbClr val="FE59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3D1A66-A2D9-4297-9B2E-AD952518A657}"/>
              </a:ext>
            </a:extLst>
          </p:cNvPr>
          <p:cNvGrpSpPr/>
          <p:nvPr/>
        </p:nvGrpSpPr>
        <p:grpSpPr>
          <a:xfrm>
            <a:off x="951849" y="4467404"/>
            <a:ext cx="3949967" cy="2322655"/>
            <a:chOff x="-530826" y="4253388"/>
            <a:chExt cx="3949967" cy="232265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DDD32E-DA81-4212-ADDB-0FE8D692E4CD}"/>
                </a:ext>
              </a:extLst>
            </p:cNvPr>
            <p:cNvSpPr txBox="1"/>
            <p:nvPr/>
          </p:nvSpPr>
          <p:spPr>
            <a:xfrm>
              <a:off x="-530826" y="4253388"/>
              <a:ext cx="394996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Market Research</a:t>
              </a:r>
              <a:br>
                <a:rPr lang="en-US" sz="2000" b="1">
                  <a:solidFill>
                    <a:srgbClr val="002060"/>
                  </a:solidFill>
                </a:rPr>
              </a:br>
              <a:r>
                <a:rPr lang="en-US" sz="2000" b="1">
                  <a:solidFill>
                    <a:srgbClr val="002060"/>
                  </a:solidFill>
                </a:rPr>
                <a:t>+</a:t>
              </a:r>
              <a:br>
                <a:rPr lang="en-US" sz="2000" b="1">
                  <a:solidFill>
                    <a:srgbClr val="002060"/>
                  </a:solidFill>
                </a:rPr>
              </a:br>
              <a:r>
                <a:rPr lang="en-US" sz="2000" b="1">
                  <a:solidFill>
                    <a:srgbClr val="002060"/>
                  </a:solidFill>
                </a:rPr>
                <a:t>Product Development Launch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DFC7565-8BD3-4B0E-B404-2DB6CC7DEE87}"/>
                </a:ext>
              </a:extLst>
            </p:cNvPr>
            <p:cNvSpPr/>
            <p:nvPr/>
          </p:nvSpPr>
          <p:spPr>
            <a:xfrm>
              <a:off x="-45925" y="5252604"/>
              <a:ext cx="2936746" cy="132343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>
                  <a:solidFill>
                    <a:srgbClr val="002060"/>
                  </a:solidFill>
                </a:rPr>
                <a:t>Market Survey + User Interviews &amp;</a:t>
              </a:r>
              <a:endParaRPr lang="en-US">
                <a:solidFill>
                  <a:srgbClr val="002060"/>
                </a:solidFill>
              </a:endParaRPr>
            </a:p>
            <a:p>
              <a:pPr algn="ctr"/>
              <a:r>
                <a:rPr lang="en-US" sz="1600">
                  <a:solidFill>
                    <a:srgbClr val="002060"/>
                  </a:solidFill>
                </a:rPr>
                <a:t>MVP launch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600"/>
            </a:p>
            <a:p>
              <a:pPr algn="ctr"/>
              <a:endParaRPr lang="en-US" sz="160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EA9A862-A880-4560-8839-285F8B6B8236}"/>
              </a:ext>
            </a:extLst>
          </p:cNvPr>
          <p:cNvGrpSpPr/>
          <p:nvPr/>
        </p:nvGrpSpPr>
        <p:grpSpPr>
          <a:xfrm>
            <a:off x="5336631" y="4467404"/>
            <a:ext cx="2640899" cy="941721"/>
            <a:chOff x="3880693" y="4253388"/>
            <a:chExt cx="2640899" cy="94172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DE2B03A-64D1-4E88-8AC3-15010126F2BA}"/>
                </a:ext>
              </a:extLst>
            </p:cNvPr>
            <p:cNvSpPr txBox="1"/>
            <p:nvPr/>
          </p:nvSpPr>
          <p:spPr>
            <a:xfrm>
              <a:off x="4335326" y="4253388"/>
              <a:ext cx="1671291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Monetization</a:t>
              </a:r>
              <a:r>
                <a:rPr lang="en-US" sz="2000" b="1">
                  <a:solidFill>
                    <a:schemeClr val="accent3"/>
                  </a:solidFill>
                </a:rPr>
                <a:t> 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BDCBB09-D0B2-4074-82C7-6679F4BCCB8B}"/>
                </a:ext>
              </a:extLst>
            </p:cNvPr>
            <p:cNvSpPr/>
            <p:nvPr/>
          </p:nvSpPr>
          <p:spPr>
            <a:xfrm>
              <a:off x="3880693" y="4610334"/>
              <a:ext cx="2640899" cy="58477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>
                  <a:solidFill>
                    <a:srgbClr val="002060"/>
                  </a:solidFill>
                </a:rPr>
                <a:t>Premium Subscription</a:t>
              </a:r>
              <a:endParaRPr lang="en-US"/>
            </a:p>
            <a:p>
              <a:pPr algn="ctr"/>
              <a:r>
                <a:rPr lang="en-US" sz="1600">
                  <a:solidFill>
                    <a:srgbClr val="002060"/>
                  </a:solidFill>
                </a:rPr>
                <a:t>Ad Monetization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70044C-F957-40B1-AF9F-12ABD6E7DEC0}"/>
              </a:ext>
            </a:extLst>
          </p:cNvPr>
          <p:cNvGrpSpPr/>
          <p:nvPr/>
        </p:nvGrpSpPr>
        <p:grpSpPr>
          <a:xfrm>
            <a:off x="3476489" y="1592575"/>
            <a:ext cx="2480974" cy="1229122"/>
            <a:chOff x="1979911" y="1378559"/>
            <a:chExt cx="2480974" cy="12291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4B2D32F-C2CA-434D-8077-1019B3FB66DC}"/>
                </a:ext>
              </a:extLst>
            </p:cNvPr>
            <p:cNvSpPr txBox="1"/>
            <p:nvPr/>
          </p:nvSpPr>
          <p:spPr>
            <a:xfrm>
              <a:off x="2144972" y="1378559"/>
              <a:ext cx="2076787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FE594E"/>
                  </a:solidFill>
                </a:rPr>
                <a:t>Feature Additions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2346D2C-A7BD-4FC3-97F6-C4028D4BBF75}"/>
                </a:ext>
              </a:extLst>
            </p:cNvPr>
            <p:cNvSpPr/>
            <p:nvPr/>
          </p:nvSpPr>
          <p:spPr>
            <a:xfrm>
              <a:off x="1979911" y="1776684"/>
              <a:ext cx="2480974" cy="830997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>
                  <a:solidFill>
                    <a:srgbClr val="FE594E"/>
                  </a:solidFill>
                </a:rPr>
                <a:t>Referrals &amp; Loyalty</a:t>
              </a:r>
              <a:endParaRPr lang="en-US"/>
            </a:p>
            <a:p>
              <a:pPr algn="ctr"/>
              <a:r>
                <a:rPr lang="en-US" sz="1600">
                  <a:solidFill>
                    <a:srgbClr val="FE594E"/>
                  </a:solidFill>
                </a:rPr>
                <a:t>Customized Meal Plan</a:t>
              </a:r>
            </a:p>
            <a:p>
              <a:pPr algn="ctr"/>
              <a:r>
                <a:rPr lang="en-US" sz="1600">
                  <a:solidFill>
                    <a:srgbClr val="FE594E"/>
                  </a:solidFill>
                </a:rPr>
                <a:t>Live Order Tracking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BA23C28-4782-4415-A13B-894CE7A9ABCD}"/>
              </a:ext>
            </a:extLst>
          </p:cNvPr>
          <p:cNvGrpSpPr/>
          <p:nvPr/>
        </p:nvGrpSpPr>
        <p:grpSpPr>
          <a:xfrm>
            <a:off x="6955233" y="1593895"/>
            <a:ext cx="2866641" cy="1002375"/>
            <a:chOff x="5499295" y="1292984"/>
            <a:chExt cx="2866641" cy="10023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B4B9DA-2889-4825-AB24-8552753AA365}"/>
                </a:ext>
              </a:extLst>
            </p:cNvPr>
            <p:cNvSpPr txBox="1"/>
            <p:nvPr/>
          </p:nvSpPr>
          <p:spPr>
            <a:xfrm>
              <a:off x="6315303" y="1292984"/>
              <a:ext cx="1263616" cy="40011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2000" b="1">
                  <a:solidFill>
                    <a:srgbClr val="FE594E"/>
                  </a:solidFill>
                </a:rPr>
                <a:t>Scalability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E8BCBE4-678E-43C6-A3C0-C270B0B7048E}"/>
                </a:ext>
              </a:extLst>
            </p:cNvPr>
            <p:cNvSpPr/>
            <p:nvPr/>
          </p:nvSpPr>
          <p:spPr>
            <a:xfrm>
              <a:off x="5499295" y="1710584"/>
              <a:ext cx="2866641" cy="584775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1600">
                  <a:solidFill>
                    <a:srgbClr val="FE594E"/>
                  </a:solidFill>
                </a:rPr>
                <a:t>AI Chatbot</a:t>
              </a:r>
              <a:endParaRPr lang="en-US"/>
            </a:p>
            <a:p>
              <a:pPr algn="ctr"/>
              <a:r>
                <a:rPr lang="en-US" sz="1600">
                  <a:solidFill>
                    <a:srgbClr val="FE594E"/>
                  </a:solidFill>
                </a:rPr>
                <a:t>Partnerships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D2B92FE-A352-20FA-577B-F4341B69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7BF83-31B8-12FB-36AA-C8DF3BF48155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4CDCE-4AD4-5061-7101-963AF871233B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83162-56FB-4FBA-E1A1-07B245DC36EA}"/>
              </a:ext>
            </a:extLst>
          </p:cNvPr>
          <p:cNvSpPr txBox="1"/>
          <p:nvPr/>
        </p:nvSpPr>
        <p:spPr>
          <a:xfrm>
            <a:off x="3002163" y="92109"/>
            <a:ext cx="5906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>
                <a:solidFill>
                  <a:srgbClr val="002060"/>
                </a:solidFill>
              </a:rPr>
              <a:t>Product </a:t>
            </a:r>
            <a:r>
              <a:rPr lang="en-US" sz="6000" b="1">
                <a:solidFill>
                  <a:srgbClr val="FE594E"/>
                </a:solidFill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31863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22" grpId="0" animBg="1"/>
      <p:bldP spid="23" grpId="0" animBg="1"/>
      <p:bldP spid="24" grpId="0" animBg="1"/>
      <p:bldP spid="25" grpId="0" animBg="1"/>
      <p:bldP spid="30" grpId="0" animBg="1"/>
      <p:bldP spid="31" grpId="0" animBg="1"/>
      <p:bldP spid="32" grpId="0" animBg="1"/>
      <p:bldP spid="3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9642-CA5E-04AD-C237-396143BE03EA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hape 130">
            <a:extLst>
              <a:ext uri="{FF2B5EF4-FFF2-40B4-BE49-F238E27FC236}">
                <a16:creationId xmlns:a16="http://schemas.microsoft.com/office/drawing/2014/main" id="{79E42249-E406-F914-C582-AD9B60383CE6}"/>
              </a:ext>
            </a:extLst>
          </p:cNvPr>
          <p:cNvSpPr/>
          <p:nvPr/>
        </p:nvSpPr>
        <p:spPr>
          <a:xfrm>
            <a:off x="351255" y="190769"/>
            <a:ext cx="8850702" cy="7185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endParaRPr lang="en-US" sz="480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49E197-6AEB-FB8B-AF1C-F772234F6ED3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7660-4151-679B-D979-BDC2640179DF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1F6-BC23-2AE1-A221-81FFC47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19" name="Shape 130">
            <a:extLst>
              <a:ext uri="{FF2B5EF4-FFF2-40B4-BE49-F238E27FC236}">
                <a16:creationId xmlns:a16="http://schemas.microsoft.com/office/drawing/2014/main" id="{510A6910-96C2-5926-4731-6302BA0AE1A1}"/>
              </a:ext>
            </a:extLst>
          </p:cNvPr>
          <p:cNvSpPr/>
          <p:nvPr/>
        </p:nvSpPr>
        <p:spPr>
          <a:xfrm>
            <a:off x="9501698" y="3190216"/>
            <a:ext cx="2046681" cy="566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Earn &amp; Redeem Loyalty Points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8DAD7D5-9EA7-FE54-FC42-B8885486E1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2714" y="1789093"/>
            <a:ext cx="1457489" cy="1291620"/>
          </a:xfrm>
          <a:prstGeom prst="rect">
            <a:avLst/>
          </a:prstGeom>
        </p:spPr>
      </p:pic>
      <p:sp>
        <p:nvSpPr>
          <p:cNvPr id="40" name="Shape 130">
            <a:extLst>
              <a:ext uri="{FF2B5EF4-FFF2-40B4-BE49-F238E27FC236}">
                <a16:creationId xmlns:a16="http://schemas.microsoft.com/office/drawing/2014/main" id="{8BB40401-4B64-BE2F-1EB5-ADFEE2A14EAD}"/>
              </a:ext>
            </a:extLst>
          </p:cNvPr>
          <p:cNvSpPr/>
          <p:nvPr/>
        </p:nvSpPr>
        <p:spPr>
          <a:xfrm>
            <a:off x="851185" y="3194481"/>
            <a:ext cx="2046681" cy="566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Customized Menu Options</a:t>
            </a: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CCB84786-52C2-A362-14EE-115EB40F3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063" y="1642079"/>
            <a:ext cx="1440295" cy="1440295"/>
          </a:xfrm>
          <a:prstGeom prst="rect">
            <a:avLst/>
          </a:prstGeom>
        </p:spPr>
      </p:pic>
      <p:sp>
        <p:nvSpPr>
          <p:cNvPr id="26" name="Shape 130">
            <a:extLst>
              <a:ext uri="{FF2B5EF4-FFF2-40B4-BE49-F238E27FC236}">
                <a16:creationId xmlns:a16="http://schemas.microsoft.com/office/drawing/2014/main" id="{08DBF6D8-6524-169D-8415-47C7F57E4A23}"/>
              </a:ext>
            </a:extLst>
          </p:cNvPr>
          <p:cNvSpPr/>
          <p:nvPr/>
        </p:nvSpPr>
        <p:spPr>
          <a:xfrm>
            <a:off x="6582965" y="3191563"/>
            <a:ext cx="2046681" cy="566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Real Time</a:t>
            </a:r>
          </a:p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Meal Tracking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55B79EF1-5372-FB7F-029C-B29C7B19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194" y="1642826"/>
            <a:ext cx="1440295" cy="1440295"/>
          </a:xfrm>
          <a:prstGeom prst="rect">
            <a:avLst/>
          </a:prstGeom>
        </p:spPr>
      </p:pic>
      <p:sp>
        <p:nvSpPr>
          <p:cNvPr id="33" name="Shape 130">
            <a:extLst>
              <a:ext uri="{FF2B5EF4-FFF2-40B4-BE49-F238E27FC236}">
                <a16:creationId xmlns:a16="http://schemas.microsoft.com/office/drawing/2014/main" id="{5B7F66F9-91C9-B323-BE70-315B0503E171}"/>
              </a:ext>
            </a:extLst>
          </p:cNvPr>
          <p:cNvSpPr/>
          <p:nvPr/>
        </p:nvSpPr>
        <p:spPr>
          <a:xfrm>
            <a:off x="3748010" y="3198745"/>
            <a:ext cx="2070606" cy="6912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Flexible Subscription Plans</a:t>
            </a:r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7E9E3784-A7C3-54F5-1249-82B50A0C4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685" y="1336384"/>
            <a:ext cx="2046681" cy="20466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A08011-CF3F-6E68-2DC3-966A5DDA1365}"/>
              </a:ext>
            </a:extLst>
          </p:cNvPr>
          <p:cNvSpPr txBox="1"/>
          <p:nvPr/>
        </p:nvSpPr>
        <p:spPr>
          <a:xfrm>
            <a:off x="3564545" y="69933"/>
            <a:ext cx="506029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Product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Features</a:t>
            </a:r>
          </a:p>
        </p:txBody>
      </p:sp>
      <p:pic>
        <p:nvPicPr>
          <p:cNvPr id="2050" name="Picture 2" descr="Payment Gateway Icons - Free SVG &amp; PNG Payment Gateway Images - Noun Project">
            <a:extLst>
              <a:ext uri="{FF2B5EF4-FFF2-40B4-BE49-F238E27FC236}">
                <a16:creationId xmlns:a16="http://schemas.microsoft.com/office/drawing/2014/main" id="{BCE04F40-F3A1-88A2-A7BA-0A10769E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545" y="41703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tbot - Free communications icons">
            <a:extLst>
              <a:ext uri="{FF2B5EF4-FFF2-40B4-BE49-F238E27FC236}">
                <a16:creationId xmlns:a16="http://schemas.microsoft.com/office/drawing/2014/main" id="{649EBD61-8BFD-1A4C-1808-5568E656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21" y="4172302"/>
            <a:ext cx="1642234" cy="164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130">
            <a:extLst>
              <a:ext uri="{FF2B5EF4-FFF2-40B4-BE49-F238E27FC236}">
                <a16:creationId xmlns:a16="http://schemas.microsoft.com/office/drawing/2014/main" id="{C6C0E9C0-2E56-DF5D-8DF8-3521D5768CB7}"/>
              </a:ext>
            </a:extLst>
          </p:cNvPr>
          <p:cNvSpPr/>
          <p:nvPr/>
        </p:nvSpPr>
        <p:spPr>
          <a:xfrm>
            <a:off x="2460323" y="5884119"/>
            <a:ext cx="2046681" cy="566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Secured Payment Gateways</a:t>
            </a:r>
          </a:p>
        </p:txBody>
      </p:sp>
      <p:sp>
        <p:nvSpPr>
          <p:cNvPr id="20" name="Shape 130">
            <a:extLst>
              <a:ext uri="{FF2B5EF4-FFF2-40B4-BE49-F238E27FC236}">
                <a16:creationId xmlns:a16="http://schemas.microsoft.com/office/drawing/2014/main" id="{B0192BA1-23E0-073C-0BD6-A1C988620314}"/>
              </a:ext>
            </a:extLst>
          </p:cNvPr>
          <p:cNvSpPr/>
          <p:nvPr/>
        </p:nvSpPr>
        <p:spPr>
          <a:xfrm>
            <a:off x="7604836" y="5887387"/>
            <a:ext cx="2046681" cy="566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9050" tIns="19050" rIns="19050" bIns="19050" anchor="t">
            <a:noAutofit/>
          </a:bodyPr>
          <a:lstStyle>
            <a:lvl1pPr algn="l">
              <a:lnSpc>
                <a:spcPct val="80000"/>
              </a:lnSpc>
              <a:defRPr sz="10000" b="1">
                <a:solidFill>
                  <a:srgbClr val="393941"/>
                </a:solidFill>
                <a:latin typeface="Montserrat-SemiBold"/>
                <a:ea typeface="Montserrat-SemiBold"/>
                <a:cs typeface="Montserrat-SemiBold"/>
                <a:sym typeface="Montserrat-SemiBold"/>
              </a:defRPr>
            </a:lvl1pPr>
          </a:lstStyle>
          <a:p>
            <a:pPr algn="ctr"/>
            <a:r>
              <a:rPr lang="en-US" sz="1800">
                <a:solidFill>
                  <a:srgbClr val="002060"/>
                </a:solidFill>
                <a:latin typeface="Calibri"/>
                <a:cs typeface="Calibri"/>
              </a:rPr>
              <a:t>Live 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37618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849642-CA5E-04AD-C237-396143BE03EA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>
              <a:solidFill>
                <a:srgbClr val="FE594E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7660-4151-679B-D979-BDC2640179DF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C25712-87F8-52A0-1E26-F58C1F0D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3AA1E9E5-6C2C-40FE-E2D8-DD4393DC3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81287" y="1840570"/>
            <a:ext cx="2243148" cy="88094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E0D96DE-E2F3-AF51-0468-818107492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3756760" y="1840570"/>
            <a:ext cx="2199641" cy="86385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E1795FD1-757E-0773-EDB7-22AF48241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86641" y="1840570"/>
            <a:ext cx="2243148" cy="880945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8EBF7861-C514-33CB-DABF-0E05BA34C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 flipV="1">
            <a:off x="7714113" y="1840570"/>
            <a:ext cx="2243148" cy="880945"/>
          </a:xfrm>
          <a:prstGeom prst="rect">
            <a:avLst/>
          </a:prstGeom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1BD7C3DB-45AC-0275-5A68-D791738ED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98270" y="1979991"/>
            <a:ext cx="609181" cy="619315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D5C323D9-6037-232E-6943-A51A6BCF5098}"/>
              </a:ext>
            </a:extLst>
          </p:cNvPr>
          <p:cNvSpPr txBox="1"/>
          <p:nvPr/>
        </p:nvSpPr>
        <p:spPr>
          <a:xfrm>
            <a:off x="1909184" y="2885888"/>
            <a:ext cx="1987353" cy="251544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Montserrat-SemiBold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02060"/>
                </a:solidFill>
              </a:rPr>
              <a:t>USER REGISTRATION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12F2F088-7E3F-DEAF-9EA3-18F7A33DC8E1}"/>
              </a:ext>
            </a:extLst>
          </p:cNvPr>
          <p:cNvSpPr txBox="1"/>
          <p:nvPr/>
        </p:nvSpPr>
        <p:spPr>
          <a:xfrm>
            <a:off x="5594875" y="2792121"/>
            <a:ext cx="27467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002060"/>
                </a:solidFill>
                <a:latin typeface="Calibri"/>
                <a:cs typeface="Calibri"/>
              </a:rPr>
              <a:t>MEAL CUSTOMISATION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0FBC1930-224F-E53E-B72A-DD1C0859A039}"/>
              </a:ext>
            </a:extLst>
          </p:cNvPr>
          <p:cNvSpPr txBox="1"/>
          <p:nvPr/>
        </p:nvSpPr>
        <p:spPr>
          <a:xfrm>
            <a:off x="3438160" y="1526568"/>
            <a:ext cx="2926864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002060"/>
                </a:solidFill>
                <a:latin typeface="Calibri"/>
                <a:cs typeface="Calibri"/>
              </a:rPr>
              <a:t>HOME CHEF PROFILE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E29F100C-80AA-BEF9-2279-AB62C76C3E5B}"/>
              </a:ext>
            </a:extLst>
          </p:cNvPr>
          <p:cNvSpPr txBox="1"/>
          <p:nvPr/>
        </p:nvSpPr>
        <p:spPr>
          <a:xfrm>
            <a:off x="7633432" y="1522459"/>
            <a:ext cx="2320429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002060"/>
                </a:solidFill>
                <a:latin typeface="Calibri"/>
                <a:cs typeface="Calibri"/>
              </a:rPr>
              <a:t>REVIEWS &amp; RATINGS</a:t>
            </a:r>
          </a:p>
        </p:txBody>
      </p:sp>
      <p:pic>
        <p:nvPicPr>
          <p:cNvPr id="21" name="Picture 17">
            <a:extLst>
              <a:ext uri="{FF2B5EF4-FFF2-40B4-BE49-F238E27FC236}">
                <a16:creationId xmlns:a16="http://schemas.microsoft.com/office/drawing/2014/main" id="{CA751130-7F36-6BF1-A5E7-6F660E8A0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H="1" flipV="1">
            <a:off x="9752974" y="1857718"/>
            <a:ext cx="2199641" cy="863859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91CFF50D-173F-5F9B-0B95-9CF3F8B52DC1}"/>
              </a:ext>
            </a:extLst>
          </p:cNvPr>
          <p:cNvSpPr txBox="1"/>
          <p:nvPr/>
        </p:nvSpPr>
        <p:spPr>
          <a:xfrm>
            <a:off x="9522243" y="2775873"/>
            <a:ext cx="274678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002060"/>
                </a:solidFill>
                <a:latin typeface="Calibri"/>
                <a:cs typeface="Calibri"/>
              </a:rPr>
              <a:t>ORDER MANAGEMENT</a:t>
            </a:r>
          </a:p>
        </p:txBody>
      </p:sp>
      <p:pic>
        <p:nvPicPr>
          <p:cNvPr id="26" name="Picture 22">
            <a:extLst>
              <a:ext uri="{FF2B5EF4-FFF2-40B4-BE49-F238E27FC236}">
                <a16:creationId xmlns:a16="http://schemas.microsoft.com/office/drawing/2014/main" id="{69A8B55D-7BAF-4C2B-42D4-19BF5D917E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580676" y="1956133"/>
            <a:ext cx="644491" cy="646843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F8F55786-576C-497A-96A3-AF82AEB4AC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401821" y="1993815"/>
            <a:ext cx="748344" cy="564660"/>
          </a:xfrm>
          <a:prstGeom prst="rect">
            <a:avLst/>
          </a:prstGeom>
        </p:spPr>
      </p:pic>
      <p:pic>
        <p:nvPicPr>
          <p:cNvPr id="28" name="Picture 24">
            <a:extLst>
              <a:ext uri="{FF2B5EF4-FFF2-40B4-BE49-F238E27FC236}">
                <a16:creationId xmlns:a16="http://schemas.microsoft.com/office/drawing/2014/main" id="{38B06BF3-EA1D-1CFF-6247-7766092720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450486" y="1937635"/>
            <a:ext cx="686813" cy="686813"/>
          </a:xfrm>
          <a:prstGeom prst="rect">
            <a:avLst/>
          </a:prstGeom>
        </p:spPr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DF8E4176-8A90-1049-685A-F9B5546CA3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688301" y="1979990"/>
            <a:ext cx="585655" cy="556905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EFB300A-0788-DF8E-CE78-BCB2FFF0D3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316586" y="4480593"/>
            <a:ext cx="2243148" cy="880945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E0E2E5B-2FC8-1DFE-EB02-64718F5CA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 flipV="1">
            <a:off x="4292059" y="4480593"/>
            <a:ext cx="2199641" cy="863859"/>
          </a:xfrm>
          <a:prstGeom prst="rect">
            <a:avLst/>
          </a:prstGeom>
        </p:spPr>
      </p:pic>
      <p:pic>
        <p:nvPicPr>
          <p:cNvPr id="32" name="Picture 7">
            <a:extLst>
              <a:ext uri="{FF2B5EF4-FFF2-40B4-BE49-F238E27FC236}">
                <a16:creationId xmlns:a16="http://schemas.microsoft.com/office/drawing/2014/main" id="{DB34F346-F9C5-B627-038D-77DC1045AF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221940" y="4480593"/>
            <a:ext cx="2243148" cy="880945"/>
          </a:xfrm>
          <a:prstGeom prst="rect">
            <a:avLst/>
          </a:prstGeom>
        </p:spPr>
      </p:pic>
      <p:pic>
        <p:nvPicPr>
          <p:cNvPr id="33" name="Picture 8">
            <a:extLst>
              <a:ext uri="{FF2B5EF4-FFF2-40B4-BE49-F238E27FC236}">
                <a16:creationId xmlns:a16="http://schemas.microsoft.com/office/drawing/2014/main" id="{14353DCB-F68F-43E7-9C86-D904B528D6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flipH="1" flipV="1">
            <a:off x="8249412" y="4480593"/>
            <a:ext cx="2243148" cy="880945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D10B2364-7118-AD60-C923-CF2BED816479}"/>
              </a:ext>
            </a:extLst>
          </p:cNvPr>
          <p:cNvSpPr txBox="1"/>
          <p:nvPr/>
        </p:nvSpPr>
        <p:spPr>
          <a:xfrm>
            <a:off x="2444483" y="5525911"/>
            <a:ext cx="1987353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FE594E"/>
                </a:solidFill>
              </a:rPr>
              <a:t>CHEF REGISTRATION</a:t>
            </a:r>
            <a:endParaRPr lang="en-US" b="1">
              <a:solidFill>
                <a:srgbClr val="FE594E"/>
              </a:solidFill>
              <a:cs typeface="Calibri"/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E23CDA56-FD51-380D-8CD7-12685B490DAF}"/>
              </a:ext>
            </a:extLst>
          </p:cNvPr>
          <p:cNvSpPr txBox="1"/>
          <p:nvPr/>
        </p:nvSpPr>
        <p:spPr>
          <a:xfrm>
            <a:off x="5983121" y="5432144"/>
            <a:ext cx="274678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FE594E"/>
                </a:solidFill>
                <a:ea typeface="+mn-lt"/>
                <a:cs typeface="+mn-lt"/>
              </a:rPr>
              <a:t>ORDER ACCEPTANCE &amp; MANAGEMENT</a:t>
            </a:r>
            <a:endParaRPr lang="en-US">
              <a:solidFill>
                <a:srgbClr val="FE594E"/>
              </a:solidFill>
            </a:endParaRPr>
          </a:p>
        </p:txBody>
      </p:sp>
      <p:sp>
        <p:nvSpPr>
          <p:cNvPr id="37" name="TextBox 14">
            <a:extLst>
              <a:ext uri="{FF2B5EF4-FFF2-40B4-BE49-F238E27FC236}">
                <a16:creationId xmlns:a16="http://schemas.microsoft.com/office/drawing/2014/main" id="{3D797902-B28B-70E8-0190-02B13ECB97F3}"/>
              </a:ext>
            </a:extLst>
          </p:cNvPr>
          <p:cNvSpPr txBox="1"/>
          <p:nvPr/>
        </p:nvSpPr>
        <p:spPr>
          <a:xfrm>
            <a:off x="3973459" y="4166591"/>
            <a:ext cx="2926864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FE594E"/>
                </a:solidFill>
                <a:ea typeface="+mn-lt"/>
                <a:cs typeface="+mn-lt"/>
              </a:rPr>
              <a:t>MENU MANAGEMENT</a:t>
            </a:r>
            <a:endParaRPr lang="en-US">
              <a:solidFill>
                <a:srgbClr val="FE594E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6A064B-5A94-DEDC-3174-3E362DC69380}"/>
              </a:ext>
            </a:extLst>
          </p:cNvPr>
          <p:cNvSpPr txBox="1"/>
          <p:nvPr/>
        </p:nvSpPr>
        <p:spPr>
          <a:xfrm>
            <a:off x="7897054" y="4155900"/>
            <a:ext cx="2926864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b="1">
                <a:solidFill>
                  <a:srgbClr val="FE594E"/>
                </a:solidFill>
                <a:ea typeface="+mn-lt"/>
                <a:cs typeface="+mn-lt"/>
              </a:rPr>
              <a:t>PAYMENT MANAGEMENT</a:t>
            </a:r>
            <a:endParaRPr lang="en-US">
              <a:solidFill>
                <a:srgbClr val="FE594E"/>
              </a:solidFill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6B062E-FE9B-3D17-37E8-14916E6605D5}"/>
              </a:ext>
            </a:extLst>
          </p:cNvPr>
          <p:cNvSpPr txBox="1"/>
          <p:nvPr/>
        </p:nvSpPr>
        <p:spPr>
          <a:xfrm>
            <a:off x="9151626" y="4541259"/>
            <a:ext cx="6782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$</a:t>
            </a:r>
            <a:endParaRPr lang="en-US" sz="2800" b="1">
              <a:solidFill>
                <a:schemeClr val="bg1"/>
              </a:solidFill>
            </a:endParaRPr>
          </a:p>
        </p:txBody>
      </p:sp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81060C38-3881-01DE-F892-ED7256D972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16305" y="4562343"/>
            <a:ext cx="674686" cy="674686"/>
          </a:xfrm>
          <a:prstGeom prst="rect">
            <a:avLst/>
          </a:prstGeom>
        </p:spPr>
      </p:pic>
      <p:pic>
        <p:nvPicPr>
          <p:cNvPr id="34" name="Graphic 33" descr="Menu with solid fill">
            <a:extLst>
              <a:ext uri="{FF2B5EF4-FFF2-40B4-BE49-F238E27FC236}">
                <a16:creationId xmlns:a16="http://schemas.microsoft.com/office/drawing/2014/main" id="{876CEA1A-9851-DAAE-9B9F-BB20ECF23F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067136" y="4528012"/>
            <a:ext cx="696334" cy="696334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32608577-0883-DBA8-71B2-D68E92D17C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89127" y="1877721"/>
            <a:ext cx="914400" cy="914400"/>
          </a:xfrm>
          <a:prstGeom prst="rect">
            <a:avLst/>
          </a:prstGeom>
        </p:spPr>
      </p:pic>
      <p:pic>
        <p:nvPicPr>
          <p:cNvPr id="47" name="Graphic 46" descr="Chef Hat with solid fill">
            <a:extLst>
              <a:ext uri="{FF2B5EF4-FFF2-40B4-BE49-F238E27FC236}">
                <a16:creationId xmlns:a16="http://schemas.microsoft.com/office/drawing/2014/main" id="{FAF9DDEA-18F2-68C1-A971-94118B3DA8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8377" y="4399749"/>
            <a:ext cx="914400" cy="9144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1A7FBC8-C0B5-21E5-7A3E-2B6A62056934}"/>
              </a:ext>
            </a:extLst>
          </p:cNvPr>
          <p:cNvSpPr/>
          <p:nvPr/>
        </p:nvSpPr>
        <p:spPr>
          <a:xfrm>
            <a:off x="289115" y="4155901"/>
            <a:ext cx="1174650" cy="1639314"/>
          </a:xfrm>
          <a:prstGeom prst="rect">
            <a:avLst/>
          </a:prstGeom>
          <a:noFill/>
          <a:ln w="38100">
            <a:solidFill>
              <a:srgbClr val="FE5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C5CE90-FE88-AB40-449C-44DFB400BB22}"/>
              </a:ext>
            </a:extLst>
          </p:cNvPr>
          <p:cNvSpPr/>
          <p:nvPr/>
        </p:nvSpPr>
        <p:spPr>
          <a:xfrm>
            <a:off x="117987" y="3822920"/>
            <a:ext cx="11954080" cy="2267107"/>
          </a:xfrm>
          <a:prstGeom prst="rect">
            <a:avLst/>
          </a:prstGeom>
          <a:noFill/>
          <a:ln w="38100">
            <a:solidFill>
              <a:srgbClr val="FE5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5C5E73-625A-7D59-86B0-53E308759223}"/>
              </a:ext>
            </a:extLst>
          </p:cNvPr>
          <p:cNvSpPr/>
          <p:nvPr/>
        </p:nvSpPr>
        <p:spPr>
          <a:xfrm>
            <a:off x="110156" y="1234732"/>
            <a:ext cx="11961911" cy="231720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729EC9-03AF-7F63-1FF6-E4185E583BEA}"/>
              </a:ext>
            </a:extLst>
          </p:cNvPr>
          <p:cNvSpPr txBox="1"/>
          <p:nvPr/>
        </p:nvSpPr>
        <p:spPr>
          <a:xfrm>
            <a:off x="515533" y="5248336"/>
            <a:ext cx="110586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FE594E"/>
                </a:solidFill>
              </a:rPr>
              <a:t>CHEF</a:t>
            </a:r>
            <a:endParaRPr lang="en-US" b="1">
              <a:solidFill>
                <a:srgbClr val="FE594E"/>
              </a:solidFill>
              <a:cs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B10633-4250-1A0A-BC85-A8773B3181DB}"/>
              </a:ext>
            </a:extLst>
          </p:cNvPr>
          <p:cNvSpPr/>
          <p:nvPr/>
        </p:nvSpPr>
        <p:spPr>
          <a:xfrm>
            <a:off x="275401" y="1523734"/>
            <a:ext cx="1188363" cy="163931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695A62-AB66-5820-8C63-CFBE29FE987F}"/>
              </a:ext>
            </a:extLst>
          </p:cNvPr>
          <p:cNvSpPr txBox="1"/>
          <p:nvPr/>
        </p:nvSpPr>
        <p:spPr>
          <a:xfrm>
            <a:off x="242612" y="2711791"/>
            <a:ext cx="12960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CUSTOMER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E960C8-30DF-EA9D-318E-068A9F291833}"/>
              </a:ext>
            </a:extLst>
          </p:cNvPr>
          <p:cNvSpPr txBox="1"/>
          <p:nvPr/>
        </p:nvSpPr>
        <p:spPr>
          <a:xfrm>
            <a:off x="2900685" y="69933"/>
            <a:ext cx="638803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  <a:latin typeface="Calibri"/>
                <a:cs typeface="Calibri"/>
              </a:rPr>
              <a:t>Features</a:t>
            </a:r>
            <a:r>
              <a:rPr lang="en-US" sz="5400" b="1">
                <a:latin typeface="Calibri"/>
                <a:cs typeface="Calibri"/>
              </a:rPr>
              <a:t> </a:t>
            </a:r>
            <a:r>
              <a:rPr lang="en-US" sz="5400" b="1">
                <a:solidFill>
                  <a:srgbClr val="FE594E"/>
                </a:solidFill>
                <a:latin typeface="Calibri"/>
                <a:cs typeface="Calibri"/>
              </a:rPr>
              <a:t>MVP Launch</a:t>
            </a:r>
          </a:p>
        </p:txBody>
      </p:sp>
      <p:pic>
        <p:nvPicPr>
          <p:cNvPr id="2" name="Graphic 1" descr="Chef Hat with solid fill">
            <a:extLst>
              <a:ext uri="{FF2B5EF4-FFF2-40B4-BE49-F238E27FC236}">
                <a16:creationId xmlns:a16="http://schemas.microsoft.com/office/drawing/2014/main" id="{CA34A47B-7855-EF1D-60E9-7C499B3B87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21956" y="4479960"/>
            <a:ext cx="834189" cy="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4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F21D7-E256-D2F5-56BD-599411556D8A}"/>
              </a:ext>
            </a:extLst>
          </p:cNvPr>
          <p:cNvSpPr txBox="1"/>
          <p:nvPr/>
        </p:nvSpPr>
        <p:spPr>
          <a:xfrm>
            <a:off x="10030265" y="50080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07660-4151-679B-D979-BDC2640179DF}"/>
              </a:ext>
            </a:extLst>
          </p:cNvPr>
          <p:cNvSpPr txBox="1"/>
          <p:nvPr/>
        </p:nvSpPr>
        <p:spPr>
          <a:xfrm>
            <a:off x="11291117" y="6598309"/>
            <a:ext cx="1561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defRPr>
            </a:lvl1pPr>
          </a:lstStyle>
          <a:p>
            <a:r>
              <a:rPr lang="en-US"/>
              <a:t>Spring 2023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F811F6-BC23-2AE1-A221-81FFC475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77106" y="13470"/>
            <a:ext cx="1294962" cy="1294962"/>
          </a:xfrm>
          <a:prstGeom prst="rect">
            <a:avLst/>
          </a:prstGeom>
        </p:spPr>
      </p:pic>
      <p:sp>
        <p:nvSpPr>
          <p:cNvPr id="62" name="AutoShape 2">
            <a:extLst>
              <a:ext uri="{FF2B5EF4-FFF2-40B4-BE49-F238E27FC236}">
                <a16:creationId xmlns:a16="http://schemas.microsoft.com/office/drawing/2014/main" id="{454367C2-1A6E-96BD-A0BB-4F6EE51B7165}"/>
              </a:ext>
            </a:extLst>
          </p:cNvPr>
          <p:cNvSpPr/>
          <p:nvPr/>
        </p:nvSpPr>
        <p:spPr>
          <a:xfrm>
            <a:off x="0" y="4368067"/>
            <a:ext cx="121920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760B710B-5B65-A5D7-CEB7-9157F9A3FF1D}"/>
              </a:ext>
            </a:extLst>
          </p:cNvPr>
          <p:cNvSpPr/>
          <p:nvPr/>
        </p:nvSpPr>
        <p:spPr>
          <a:xfrm>
            <a:off x="1437514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Freeform 5">
            <a:extLst>
              <a:ext uri="{FF2B5EF4-FFF2-40B4-BE49-F238E27FC236}">
                <a16:creationId xmlns:a16="http://schemas.microsoft.com/office/drawing/2014/main" id="{A658B4A3-E8EA-8495-F863-7438F989A419}"/>
              </a:ext>
            </a:extLst>
          </p:cNvPr>
          <p:cNvSpPr/>
          <p:nvPr/>
        </p:nvSpPr>
        <p:spPr>
          <a:xfrm>
            <a:off x="1336367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sp>
        <p:nvSpPr>
          <p:cNvPr id="67" name="AutoShape 7">
            <a:extLst>
              <a:ext uri="{FF2B5EF4-FFF2-40B4-BE49-F238E27FC236}">
                <a16:creationId xmlns:a16="http://schemas.microsoft.com/office/drawing/2014/main" id="{0E8DBB4B-4494-2B18-E387-B390D59CDA49}"/>
              </a:ext>
            </a:extLst>
          </p:cNvPr>
          <p:cNvSpPr/>
          <p:nvPr/>
        </p:nvSpPr>
        <p:spPr>
          <a:xfrm>
            <a:off x="3313927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AF5004B6-9180-A5D6-2622-F649562AC1CA}"/>
              </a:ext>
            </a:extLst>
          </p:cNvPr>
          <p:cNvSpPr/>
          <p:nvPr/>
        </p:nvSpPr>
        <p:spPr>
          <a:xfrm>
            <a:off x="3212780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sp>
        <p:nvSpPr>
          <p:cNvPr id="71" name="AutoShape 11">
            <a:extLst>
              <a:ext uri="{FF2B5EF4-FFF2-40B4-BE49-F238E27FC236}">
                <a16:creationId xmlns:a16="http://schemas.microsoft.com/office/drawing/2014/main" id="{8C7BB06D-F497-A29E-F6C4-7E7570041D06}"/>
              </a:ext>
            </a:extLst>
          </p:cNvPr>
          <p:cNvSpPr/>
          <p:nvPr/>
        </p:nvSpPr>
        <p:spPr>
          <a:xfrm flipH="1">
            <a:off x="5190341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Freeform 13">
            <a:extLst>
              <a:ext uri="{FF2B5EF4-FFF2-40B4-BE49-F238E27FC236}">
                <a16:creationId xmlns:a16="http://schemas.microsoft.com/office/drawing/2014/main" id="{E4DE5CAE-0BC0-D60A-7B6B-9AFC9121FCAD}"/>
              </a:ext>
            </a:extLst>
          </p:cNvPr>
          <p:cNvSpPr/>
          <p:nvPr/>
        </p:nvSpPr>
        <p:spPr>
          <a:xfrm>
            <a:off x="5089195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sp>
        <p:nvSpPr>
          <p:cNvPr id="75" name="AutoShape 15">
            <a:extLst>
              <a:ext uri="{FF2B5EF4-FFF2-40B4-BE49-F238E27FC236}">
                <a16:creationId xmlns:a16="http://schemas.microsoft.com/office/drawing/2014/main" id="{35412014-30AE-CFCB-3594-B7B8BE651AE8}"/>
              </a:ext>
            </a:extLst>
          </p:cNvPr>
          <p:cNvSpPr/>
          <p:nvPr/>
        </p:nvSpPr>
        <p:spPr>
          <a:xfrm flipH="1">
            <a:off x="7066754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Freeform 17">
            <a:extLst>
              <a:ext uri="{FF2B5EF4-FFF2-40B4-BE49-F238E27FC236}">
                <a16:creationId xmlns:a16="http://schemas.microsoft.com/office/drawing/2014/main" id="{6BD3447F-018B-7276-C3C6-BB81975F8683}"/>
              </a:ext>
            </a:extLst>
          </p:cNvPr>
          <p:cNvSpPr/>
          <p:nvPr/>
        </p:nvSpPr>
        <p:spPr>
          <a:xfrm>
            <a:off x="6965607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sp>
        <p:nvSpPr>
          <p:cNvPr id="79" name="AutoShape 19">
            <a:extLst>
              <a:ext uri="{FF2B5EF4-FFF2-40B4-BE49-F238E27FC236}">
                <a16:creationId xmlns:a16="http://schemas.microsoft.com/office/drawing/2014/main" id="{A0EE1CEB-8A7E-4D83-CED8-86BE30F79364}"/>
              </a:ext>
            </a:extLst>
          </p:cNvPr>
          <p:cNvSpPr/>
          <p:nvPr/>
        </p:nvSpPr>
        <p:spPr>
          <a:xfrm flipH="1">
            <a:off x="8943167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Freeform 21">
            <a:extLst>
              <a:ext uri="{FF2B5EF4-FFF2-40B4-BE49-F238E27FC236}">
                <a16:creationId xmlns:a16="http://schemas.microsoft.com/office/drawing/2014/main" id="{986A6F1D-6BE4-7B0E-AF1E-EF170DEAE578}"/>
              </a:ext>
            </a:extLst>
          </p:cNvPr>
          <p:cNvSpPr/>
          <p:nvPr/>
        </p:nvSpPr>
        <p:spPr>
          <a:xfrm>
            <a:off x="8842020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sp>
        <p:nvSpPr>
          <p:cNvPr id="83" name="AutoShape 23">
            <a:extLst>
              <a:ext uri="{FF2B5EF4-FFF2-40B4-BE49-F238E27FC236}">
                <a16:creationId xmlns:a16="http://schemas.microsoft.com/office/drawing/2014/main" id="{20D7FC15-20D1-AD4C-8FCA-0E3FF7BE17A7}"/>
              </a:ext>
            </a:extLst>
          </p:cNvPr>
          <p:cNvSpPr/>
          <p:nvPr/>
        </p:nvSpPr>
        <p:spPr>
          <a:xfrm flipH="1">
            <a:off x="10819581" y="3528040"/>
            <a:ext cx="0" cy="747952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5" name="Freeform 25">
            <a:extLst>
              <a:ext uri="{FF2B5EF4-FFF2-40B4-BE49-F238E27FC236}">
                <a16:creationId xmlns:a16="http://schemas.microsoft.com/office/drawing/2014/main" id="{034D17D7-1CAD-7C69-08D4-98B6F593A227}"/>
              </a:ext>
            </a:extLst>
          </p:cNvPr>
          <p:cNvSpPr/>
          <p:nvPr/>
        </p:nvSpPr>
        <p:spPr>
          <a:xfrm>
            <a:off x="10718434" y="4275992"/>
            <a:ext cx="202293" cy="203200"/>
          </a:xfrm>
          <a:custGeom>
            <a:avLst/>
            <a:gdLst/>
            <a:ahLst/>
            <a:cxnLst/>
            <a:rect l="l" t="t" r="r" b="b"/>
            <a:pathLst>
              <a:path w="809173" h="81280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2060"/>
          </a:solidFill>
        </p:spPr>
      </p:sp>
      <p:pic>
        <p:nvPicPr>
          <p:cNvPr id="87" name="Picture 27">
            <a:extLst>
              <a:ext uri="{FF2B5EF4-FFF2-40B4-BE49-F238E27FC236}">
                <a16:creationId xmlns:a16="http://schemas.microsoft.com/office/drawing/2014/main" id="{2A597777-4F41-0511-9723-D428A42441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8000"/>
          </a:blip>
          <a:srcRect/>
          <a:stretch>
            <a:fillRect/>
          </a:stretch>
        </p:blipFill>
        <p:spPr>
          <a:xfrm>
            <a:off x="4520948" y="2358437"/>
            <a:ext cx="1503884" cy="1068549"/>
          </a:xfrm>
          <a:prstGeom prst="rect">
            <a:avLst/>
          </a:prstGeom>
        </p:spPr>
      </p:pic>
      <p:pic>
        <p:nvPicPr>
          <p:cNvPr id="88" name="Picture 28">
            <a:extLst>
              <a:ext uri="{FF2B5EF4-FFF2-40B4-BE49-F238E27FC236}">
                <a16:creationId xmlns:a16="http://schemas.microsoft.com/office/drawing/2014/main" id="{95A1136D-A47E-D3C4-7580-E52A2432C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560048" y="2737493"/>
            <a:ext cx="1090413" cy="598736"/>
          </a:xfrm>
          <a:prstGeom prst="rect">
            <a:avLst/>
          </a:prstGeom>
        </p:spPr>
      </p:pic>
      <p:pic>
        <p:nvPicPr>
          <p:cNvPr id="90" name="Picture 30">
            <a:extLst>
              <a:ext uri="{FF2B5EF4-FFF2-40B4-BE49-F238E27FC236}">
                <a16:creationId xmlns:a16="http://schemas.microsoft.com/office/drawing/2014/main" id="{AF284D63-64F1-29F9-7742-FC51A43080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37307" y="2440640"/>
            <a:ext cx="1529648" cy="925437"/>
          </a:xfrm>
          <a:prstGeom prst="rect">
            <a:avLst/>
          </a:prstGeom>
        </p:spPr>
      </p:pic>
      <p:pic>
        <p:nvPicPr>
          <p:cNvPr id="91" name="Picture 31">
            <a:extLst>
              <a:ext uri="{FF2B5EF4-FFF2-40B4-BE49-F238E27FC236}">
                <a16:creationId xmlns:a16="http://schemas.microsoft.com/office/drawing/2014/main" id="{C219FAA1-7178-CCDA-8D0A-EBDE933927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912397" y="2430259"/>
            <a:ext cx="895928" cy="895928"/>
          </a:xfrm>
          <a:prstGeom prst="rect">
            <a:avLst/>
          </a:prstGeom>
        </p:spPr>
      </p:pic>
      <p:pic>
        <p:nvPicPr>
          <p:cNvPr id="92" name="Picture 32">
            <a:extLst>
              <a:ext uri="{FF2B5EF4-FFF2-40B4-BE49-F238E27FC236}">
                <a16:creationId xmlns:a16="http://schemas.microsoft.com/office/drawing/2014/main" id="{755B2365-8DC6-ECF2-9832-F83F0040F1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3388147" y="2822348"/>
            <a:ext cx="633789" cy="594609"/>
          </a:xfrm>
          <a:prstGeom prst="rect">
            <a:avLst/>
          </a:prstGeom>
        </p:spPr>
      </p:pic>
      <p:pic>
        <p:nvPicPr>
          <p:cNvPr id="93" name="Picture 33">
            <a:extLst>
              <a:ext uri="{FF2B5EF4-FFF2-40B4-BE49-F238E27FC236}">
                <a16:creationId xmlns:a16="http://schemas.microsoft.com/office/drawing/2014/main" id="{F7749315-A54A-EF67-371F-FE6EBDCACA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24752" y="2908102"/>
            <a:ext cx="453256" cy="453256"/>
          </a:xfrm>
          <a:prstGeom prst="rect">
            <a:avLst/>
          </a:prstGeom>
        </p:spPr>
      </p:pic>
      <p:pic>
        <p:nvPicPr>
          <p:cNvPr id="94" name="Picture 34">
            <a:extLst>
              <a:ext uri="{FF2B5EF4-FFF2-40B4-BE49-F238E27FC236}">
                <a16:creationId xmlns:a16="http://schemas.microsoft.com/office/drawing/2014/main" id="{9CC12A46-F9DC-0BDD-1497-BCB86B3064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9852" y="3086061"/>
            <a:ext cx="702379" cy="463570"/>
          </a:xfrm>
          <a:prstGeom prst="rect">
            <a:avLst/>
          </a:prstGeom>
        </p:spPr>
      </p:pic>
      <p:pic>
        <p:nvPicPr>
          <p:cNvPr id="95" name="Picture 35">
            <a:extLst>
              <a:ext uri="{FF2B5EF4-FFF2-40B4-BE49-F238E27FC236}">
                <a16:creationId xmlns:a16="http://schemas.microsoft.com/office/drawing/2014/main" id="{1A16DC3A-AA9D-E516-6BFA-F70AE825CD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64273" y="2518687"/>
            <a:ext cx="549379" cy="615393"/>
          </a:xfrm>
          <a:prstGeom prst="rect">
            <a:avLst/>
          </a:prstGeom>
        </p:spPr>
      </p:pic>
      <p:sp>
        <p:nvSpPr>
          <p:cNvPr id="99" name="TextBox 41">
            <a:extLst>
              <a:ext uri="{FF2B5EF4-FFF2-40B4-BE49-F238E27FC236}">
                <a16:creationId xmlns:a16="http://schemas.microsoft.com/office/drawing/2014/main" id="{8793E042-EB66-E84A-8DBD-9140D6DB1D72}"/>
              </a:ext>
            </a:extLst>
          </p:cNvPr>
          <p:cNvSpPr txBox="1"/>
          <p:nvPr/>
        </p:nvSpPr>
        <p:spPr>
          <a:xfrm>
            <a:off x="5851043" y="4646735"/>
            <a:ext cx="249511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40">
                <a:solidFill>
                  <a:srgbClr val="002060"/>
                </a:solidFill>
              </a:rPr>
              <a:t>NET PROMOTER </a:t>
            </a:r>
            <a:endParaRPr lang="en-US"/>
          </a:p>
          <a:p>
            <a:pPr algn="ctr">
              <a:lnSpc>
                <a:spcPts val="2000"/>
              </a:lnSpc>
            </a:pPr>
            <a:r>
              <a:rPr lang="en-US" b="1" spc="40">
                <a:solidFill>
                  <a:srgbClr val="002060"/>
                </a:solidFill>
              </a:rPr>
              <a:t>SCORE</a:t>
            </a:r>
            <a:endParaRPr lang="en-US"/>
          </a:p>
        </p:txBody>
      </p:sp>
      <p:sp>
        <p:nvSpPr>
          <p:cNvPr id="100" name="TextBox 42">
            <a:extLst>
              <a:ext uri="{FF2B5EF4-FFF2-40B4-BE49-F238E27FC236}">
                <a16:creationId xmlns:a16="http://schemas.microsoft.com/office/drawing/2014/main" id="{77A3E73B-D873-8DF7-85F2-852DA3815453}"/>
              </a:ext>
            </a:extLst>
          </p:cNvPr>
          <p:cNvSpPr txBox="1"/>
          <p:nvPr/>
        </p:nvSpPr>
        <p:spPr>
          <a:xfrm>
            <a:off x="7718250" y="1985699"/>
            <a:ext cx="2479039" cy="218606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 anchor="t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Montserrat-SemiBold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REPEAT PURHASE </a:t>
            </a:r>
            <a:endParaRPr lang="en-US"/>
          </a:p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RATE</a:t>
            </a:r>
            <a:endParaRPr lang="en-US"/>
          </a:p>
        </p:txBody>
      </p:sp>
      <p:sp>
        <p:nvSpPr>
          <p:cNvPr id="101" name="TextBox 43">
            <a:extLst>
              <a:ext uri="{FF2B5EF4-FFF2-40B4-BE49-F238E27FC236}">
                <a16:creationId xmlns:a16="http://schemas.microsoft.com/office/drawing/2014/main" id="{A8436107-0DA0-2B6E-B5DA-AE4D7E20BA5D}"/>
              </a:ext>
            </a:extLst>
          </p:cNvPr>
          <p:cNvSpPr txBox="1"/>
          <p:nvPr/>
        </p:nvSpPr>
        <p:spPr>
          <a:xfrm>
            <a:off x="9371613" y="4701670"/>
            <a:ext cx="2958100" cy="493981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 anchor="t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Montserrat-SemiBold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CUSTOMER LIFETIME </a:t>
            </a:r>
            <a:endParaRPr lang="en-US"/>
          </a:p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VALUE</a:t>
            </a:r>
            <a:endParaRPr lang="en-US"/>
          </a:p>
        </p:txBody>
      </p:sp>
      <p:sp>
        <p:nvSpPr>
          <p:cNvPr id="102" name="TextBox 44">
            <a:extLst>
              <a:ext uri="{FF2B5EF4-FFF2-40B4-BE49-F238E27FC236}">
                <a16:creationId xmlns:a16="http://schemas.microsoft.com/office/drawing/2014/main" id="{A150A2AA-A759-FF70-C9FC-16CC90DC2448}"/>
              </a:ext>
            </a:extLst>
          </p:cNvPr>
          <p:cNvSpPr txBox="1"/>
          <p:nvPr/>
        </p:nvSpPr>
        <p:spPr>
          <a:xfrm>
            <a:off x="1732820" y="4700428"/>
            <a:ext cx="3310654" cy="334455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 anchor="t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Montserrat-SemiBold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SUBSCRIPTION </a:t>
            </a:r>
            <a:endParaRPr lang="en-US">
              <a:solidFill>
                <a:srgbClr val="595959"/>
              </a:solidFill>
            </a:endParaRPr>
          </a:p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CONVERSION RATE</a:t>
            </a:r>
            <a:endParaRPr lang="en-US"/>
          </a:p>
        </p:txBody>
      </p:sp>
      <p:sp>
        <p:nvSpPr>
          <p:cNvPr id="103" name="TextBox 45">
            <a:extLst>
              <a:ext uri="{FF2B5EF4-FFF2-40B4-BE49-F238E27FC236}">
                <a16:creationId xmlns:a16="http://schemas.microsoft.com/office/drawing/2014/main" id="{A82A3D75-F93B-4652-48E6-EBC5E1B1E1E3}"/>
              </a:ext>
            </a:extLst>
          </p:cNvPr>
          <p:cNvSpPr txBox="1"/>
          <p:nvPr/>
        </p:nvSpPr>
        <p:spPr>
          <a:xfrm>
            <a:off x="192728" y="1720916"/>
            <a:ext cx="2647179" cy="750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1" spc="40">
                <a:solidFill>
                  <a:srgbClr val="002060"/>
                </a:solidFill>
              </a:rPr>
              <a:t>INSTALL-TO-ORDER CONVERSION RATE</a:t>
            </a:r>
            <a:endParaRPr lang="en-US" b="1" spc="40">
              <a:solidFill>
                <a:srgbClr val="002060"/>
              </a:solidFill>
              <a:cs typeface="Calibri"/>
            </a:endParaRPr>
          </a:p>
          <a:p>
            <a:pPr algn="ctr">
              <a:lnSpc>
                <a:spcPts val="2000"/>
              </a:lnSpc>
            </a:pPr>
            <a:endParaRPr lang="en-US" sz="1333" spc="40">
              <a:solidFill>
                <a:srgbClr val="191919"/>
              </a:solidFill>
              <a:latin typeface="Aileron Regular Bold"/>
            </a:endParaRPr>
          </a:p>
        </p:txBody>
      </p:sp>
      <p:sp>
        <p:nvSpPr>
          <p:cNvPr id="113" name="TextBox 40">
            <a:extLst>
              <a:ext uri="{FF2B5EF4-FFF2-40B4-BE49-F238E27FC236}">
                <a16:creationId xmlns:a16="http://schemas.microsoft.com/office/drawing/2014/main" id="{280EBA87-608D-B887-6F99-0F65A6F7D835}"/>
              </a:ext>
            </a:extLst>
          </p:cNvPr>
          <p:cNvSpPr txBox="1"/>
          <p:nvPr/>
        </p:nvSpPr>
        <p:spPr>
          <a:xfrm>
            <a:off x="4071144" y="1773410"/>
            <a:ext cx="2479040" cy="625342"/>
          </a:xfrm>
          <a:prstGeom prst="rect">
            <a:avLst/>
          </a:prstGeom>
          <a:ln w="3175">
            <a:miter lim="400000"/>
          </a:ln>
        </p:spPr>
        <p:txBody>
          <a:bodyPr lIns="19050" tIns="19050" rIns="19050" bIns="19050" anchor="t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Montserrat-SemiBold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rgbClr val="002060"/>
                </a:solidFill>
                <a:latin typeface="Calibri"/>
                <a:cs typeface="Calibri"/>
              </a:rPr>
              <a:t>TOTAL NUMBER OF ORDERS PLACED DAILY</a:t>
            </a:r>
          </a:p>
        </p:txBody>
      </p:sp>
      <p:grpSp>
        <p:nvGrpSpPr>
          <p:cNvPr id="9" name="Group 47">
            <a:extLst>
              <a:ext uri="{FF2B5EF4-FFF2-40B4-BE49-F238E27FC236}">
                <a16:creationId xmlns:a16="http://schemas.microsoft.com/office/drawing/2014/main" id="{8005C8E0-67FD-EC89-A40E-146C32ACA439}"/>
              </a:ext>
            </a:extLst>
          </p:cNvPr>
          <p:cNvGrpSpPr/>
          <p:nvPr/>
        </p:nvGrpSpPr>
        <p:grpSpPr>
          <a:xfrm>
            <a:off x="131384" y="5454161"/>
            <a:ext cx="4083770" cy="2226165"/>
            <a:chOff x="0" y="-66675"/>
            <a:chExt cx="1468755" cy="879475"/>
          </a:xfrm>
        </p:grpSpPr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C44DA06C-0FDD-6893-CD22-3B77C7D231B3}"/>
                </a:ext>
              </a:extLst>
            </p:cNvPr>
            <p:cNvSpPr/>
            <p:nvPr/>
          </p:nvSpPr>
          <p:spPr>
            <a:xfrm>
              <a:off x="0" y="0"/>
              <a:ext cx="1468755" cy="223598"/>
            </a:xfrm>
            <a:custGeom>
              <a:avLst/>
              <a:gdLst/>
              <a:ahLst/>
              <a:cxnLst/>
              <a:rect l="l" t="t" r="r" b="b"/>
              <a:pathLst>
                <a:path w="1468755" h="223598">
                  <a:moveTo>
                    <a:pt x="0" y="0"/>
                  </a:moveTo>
                  <a:lnTo>
                    <a:pt x="1468755" y="0"/>
                  </a:lnTo>
                  <a:lnTo>
                    <a:pt x="1468755" y="223598"/>
                  </a:lnTo>
                  <a:lnTo>
                    <a:pt x="0" y="223598"/>
                  </a:lnTo>
                  <a:close/>
                </a:path>
              </a:pathLst>
            </a:custGeom>
            <a:solidFill>
              <a:srgbClr val="FE59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49">
              <a:extLst>
                <a:ext uri="{FF2B5EF4-FFF2-40B4-BE49-F238E27FC236}">
                  <a16:creationId xmlns:a16="http://schemas.microsoft.com/office/drawing/2014/main" id="{FBF011DA-4D57-F4B2-C3C6-71434DCB8D67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0"/>
                </a:lnSpc>
              </a:pPr>
              <a:endParaRPr sz="1200"/>
            </a:p>
          </p:txBody>
        </p:sp>
      </p:grpSp>
      <p:grpSp>
        <p:nvGrpSpPr>
          <p:cNvPr id="15" name="Group 47">
            <a:extLst>
              <a:ext uri="{FF2B5EF4-FFF2-40B4-BE49-F238E27FC236}">
                <a16:creationId xmlns:a16="http://schemas.microsoft.com/office/drawing/2014/main" id="{9900EC3D-7F53-C02E-7419-C6419FE3AD36}"/>
              </a:ext>
            </a:extLst>
          </p:cNvPr>
          <p:cNvGrpSpPr/>
          <p:nvPr/>
        </p:nvGrpSpPr>
        <p:grpSpPr>
          <a:xfrm>
            <a:off x="4420099" y="5452836"/>
            <a:ext cx="3717786" cy="2226165"/>
            <a:chOff x="0" y="-66675"/>
            <a:chExt cx="1468755" cy="879475"/>
          </a:xfrm>
        </p:grpSpPr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F6E2BF29-CDB7-A97D-FF51-A2E9C61033F1}"/>
                </a:ext>
              </a:extLst>
            </p:cNvPr>
            <p:cNvSpPr/>
            <p:nvPr/>
          </p:nvSpPr>
          <p:spPr>
            <a:xfrm>
              <a:off x="0" y="0"/>
              <a:ext cx="1468755" cy="223598"/>
            </a:xfrm>
            <a:custGeom>
              <a:avLst/>
              <a:gdLst/>
              <a:ahLst/>
              <a:cxnLst/>
              <a:rect l="l" t="t" r="r" b="b"/>
              <a:pathLst>
                <a:path w="1468755" h="223598">
                  <a:moveTo>
                    <a:pt x="0" y="0"/>
                  </a:moveTo>
                  <a:lnTo>
                    <a:pt x="1468755" y="0"/>
                  </a:lnTo>
                  <a:lnTo>
                    <a:pt x="1468755" y="223598"/>
                  </a:lnTo>
                  <a:lnTo>
                    <a:pt x="0" y="223598"/>
                  </a:lnTo>
                  <a:close/>
                </a:path>
              </a:pathLst>
            </a:custGeom>
            <a:solidFill>
              <a:srgbClr val="FE594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49">
              <a:extLst>
                <a:ext uri="{FF2B5EF4-FFF2-40B4-BE49-F238E27FC236}">
                  <a16:creationId xmlns:a16="http://schemas.microsoft.com/office/drawing/2014/main" id="{0C8F74F7-9043-3D24-5ED0-2AE95E78A22C}"/>
                </a:ext>
              </a:extLst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000"/>
                </a:lnSpc>
              </a:pPr>
              <a:endParaRPr sz="1200"/>
            </a:p>
          </p:txBody>
        </p:sp>
      </p:grpSp>
      <p:sp>
        <p:nvSpPr>
          <p:cNvPr id="21" name="Freeform 48">
            <a:extLst>
              <a:ext uri="{FF2B5EF4-FFF2-40B4-BE49-F238E27FC236}">
                <a16:creationId xmlns:a16="http://schemas.microsoft.com/office/drawing/2014/main" id="{DD8AE308-2E64-AC11-2A82-6286636129CB}"/>
              </a:ext>
            </a:extLst>
          </p:cNvPr>
          <p:cNvSpPr/>
          <p:nvPr/>
        </p:nvSpPr>
        <p:spPr>
          <a:xfrm>
            <a:off x="8342830" y="5617432"/>
            <a:ext cx="3717786" cy="565981"/>
          </a:xfrm>
          <a:custGeom>
            <a:avLst/>
            <a:gdLst/>
            <a:ahLst/>
            <a:cxnLst/>
            <a:rect l="l" t="t" r="r" b="b"/>
            <a:pathLst>
              <a:path w="1468755" h="223598">
                <a:moveTo>
                  <a:pt x="0" y="0"/>
                </a:moveTo>
                <a:lnTo>
                  <a:pt x="1468755" y="0"/>
                </a:lnTo>
                <a:lnTo>
                  <a:pt x="1468755" y="223598"/>
                </a:lnTo>
                <a:lnTo>
                  <a:pt x="0" y="223598"/>
                </a:lnTo>
                <a:close/>
              </a:path>
            </a:pathLst>
          </a:custGeom>
          <a:solidFill>
            <a:srgbClr val="FE594E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Box 54">
            <a:extLst>
              <a:ext uri="{FF2B5EF4-FFF2-40B4-BE49-F238E27FC236}">
                <a16:creationId xmlns:a16="http://schemas.microsoft.com/office/drawing/2014/main" id="{AB0EBFD9-6AAE-E39D-BE55-C1B7EE64522E}"/>
              </a:ext>
            </a:extLst>
          </p:cNvPr>
          <p:cNvSpPr txBox="1"/>
          <p:nvPr/>
        </p:nvSpPr>
        <p:spPr>
          <a:xfrm>
            <a:off x="856884" y="5745200"/>
            <a:ext cx="2792309" cy="30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1" spc="51">
                <a:solidFill>
                  <a:srgbClr val="002060"/>
                </a:solidFill>
                <a:latin typeface="Aileron Regular Bold"/>
              </a:rPr>
              <a:t>ACQUISITION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40F98-DB26-BA21-2A24-78F82E5E6E1A}"/>
              </a:ext>
            </a:extLst>
          </p:cNvPr>
          <p:cNvSpPr txBox="1"/>
          <p:nvPr/>
        </p:nvSpPr>
        <p:spPr>
          <a:xfrm>
            <a:off x="4319825" y="69933"/>
            <a:ext cx="354975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002060"/>
                </a:solidFill>
              </a:rPr>
              <a:t>Key</a:t>
            </a:r>
            <a:r>
              <a:rPr lang="en-US" sz="5400" b="1"/>
              <a:t> </a:t>
            </a:r>
            <a:r>
              <a:rPr lang="en-US" sz="5400" b="1">
                <a:solidFill>
                  <a:srgbClr val="FE594E"/>
                </a:solidFill>
              </a:rPr>
              <a:t>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0C65E-B0E9-9FC8-0B5D-B5F32DECE11C}"/>
              </a:ext>
            </a:extLst>
          </p:cNvPr>
          <p:cNvSpPr txBox="1"/>
          <p:nvPr/>
        </p:nvSpPr>
        <p:spPr>
          <a:xfrm>
            <a:off x="292965" y="6611779"/>
            <a:ext cx="3406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Bell MT" panose="02020503060305020303" pitchFamily="18" charset="77"/>
              </a:rPr>
              <a:t>*Images are only for reference purpose</a:t>
            </a:r>
          </a:p>
        </p:txBody>
      </p:sp>
      <p:pic>
        <p:nvPicPr>
          <p:cNvPr id="6" name="Graphic 5" descr="Business Growth with solid fill">
            <a:extLst>
              <a:ext uri="{FF2B5EF4-FFF2-40B4-BE49-F238E27FC236}">
                <a16:creationId xmlns:a16="http://schemas.microsoft.com/office/drawing/2014/main" id="{9D54B55C-284C-54F7-4A57-8318ED18C9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72194" y="2315427"/>
            <a:ext cx="1144735" cy="1144735"/>
          </a:xfrm>
          <a:prstGeom prst="rect">
            <a:avLst/>
          </a:prstGeom>
        </p:spPr>
      </p:pic>
      <p:sp>
        <p:nvSpPr>
          <p:cNvPr id="13" name="TextBox 46">
            <a:extLst>
              <a:ext uri="{FF2B5EF4-FFF2-40B4-BE49-F238E27FC236}">
                <a16:creationId xmlns:a16="http://schemas.microsoft.com/office/drawing/2014/main" id="{3FBC2B5E-DA7B-161E-6AB5-DED8D0CD7665}"/>
              </a:ext>
            </a:extLst>
          </p:cNvPr>
          <p:cNvSpPr txBox="1"/>
          <p:nvPr/>
        </p:nvSpPr>
        <p:spPr>
          <a:xfrm>
            <a:off x="4920420" y="5745201"/>
            <a:ext cx="2792309" cy="30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1" spc="51">
                <a:solidFill>
                  <a:srgbClr val="002060"/>
                </a:solidFill>
                <a:latin typeface="Aileron Regular Bold"/>
              </a:rPr>
              <a:t>ENGAGEMENT</a:t>
            </a:r>
          </a:p>
        </p:txBody>
      </p:sp>
      <p:sp>
        <p:nvSpPr>
          <p:cNvPr id="14" name="TextBox 53">
            <a:extLst>
              <a:ext uri="{FF2B5EF4-FFF2-40B4-BE49-F238E27FC236}">
                <a16:creationId xmlns:a16="http://schemas.microsoft.com/office/drawing/2014/main" id="{3BDF8224-65D1-9A78-8064-D2877623E121}"/>
              </a:ext>
            </a:extLst>
          </p:cNvPr>
          <p:cNvSpPr txBox="1"/>
          <p:nvPr/>
        </p:nvSpPr>
        <p:spPr>
          <a:xfrm>
            <a:off x="8847924" y="5753187"/>
            <a:ext cx="2792309" cy="308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b="1" spc="51">
                <a:solidFill>
                  <a:srgbClr val="002060"/>
                </a:solidFill>
                <a:latin typeface="Aileron Regular Bold"/>
              </a:rPr>
              <a:t>RETENTION</a:t>
            </a:r>
          </a:p>
        </p:txBody>
      </p:sp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200924E2-DAF6-8C3C-A459-DCA3374E19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99258" y="5445641"/>
            <a:ext cx="1037303" cy="908255"/>
          </a:xfrm>
          <a:prstGeom prst="rect">
            <a:avLst/>
          </a:prstGeom>
        </p:spPr>
      </p:pic>
      <p:pic>
        <p:nvPicPr>
          <p:cNvPr id="23" name="Graphic 22" descr="Arrow: Slight curve with solid fill">
            <a:extLst>
              <a:ext uri="{FF2B5EF4-FFF2-40B4-BE49-F238E27FC236}">
                <a16:creationId xmlns:a16="http://schemas.microsoft.com/office/drawing/2014/main" id="{FF4BF622-5F15-A91B-84BF-29E5725F4E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05549" y="5439496"/>
            <a:ext cx="1049593" cy="914400"/>
          </a:xfrm>
          <a:prstGeom prst="rect">
            <a:avLst/>
          </a:prstGeom>
        </p:spPr>
      </p:pic>
      <p:pic>
        <p:nvPicPr>
          <p:cNvPr id="25" name="Graphic 24" descr="Badge New with solid fill">
            <a:extLst>
              <a:ext uri="{FF2B5EF4-FFF2-40B4-BE49-F238E27FC236}">
                <a16:creationId xmlns:a16="http://schemas.microsoft.com/office/drawing/2014/main" id="{41DCEBBB-3F56-9897-B180-FF8323156F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8209" y="4649462"/>
            <a:ext cx="425853" cy="42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Patil</dc:creator>
  <cp:revision>1</cp:revision>
  <dcterms:created xsi:type="dcterms:W3CDTF">2022-11-28T20:35:53Z</dcterms:created>
  <dcterms:modified xsi:type="dcterms:W3CDTF">2023-04-21T00:40:42Z</dcterms:modified>
</cp:coreProperties>
</file>